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58" r:id="rId3"/>
    <p:sldId id="257" r:id="rId4"/>
    <p:sldId id="277" r:id="rId5"/>
    <p:sldId id="261" r:id="rId6"/>
    <p:sldId id="262" r:id="rId7"/>
    <p:sldId id="263" r:id="rId8"/>
    <p:sldId id="259" r:id="rId9"/>
    <p:sldId id="264" r:id="rId10"/>
    <p:sldId id="279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BFA78-7EA5-4157-A331-9E5FA590B96C}" v="126" dt="2025-09-24T18:10:02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/>
    <p:restoredTop sz="94682"/>
  </p:normalViewPr>
  <p:slideViewPr>
    <p:cSldViewPr snapToGrid="0" snapToObjects="1">
      <p:cViewPr varScale="1">
        <p:scale>
          <a:sx n="51" d="100"/>
          <a:sy n="51" d="100"/>
        </p:scale>
        <p:origin x="147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l Varela" userId="7d09e5ef1227b9dc" providerId="LiveId" clId="{AF595666-B893-40A0-8A51-DC2C9E19FE7F}"/>
    <pc:docChg chg="undo redo custSel addSld delSld modSld sldOrd">
      <pc:chgData name="Raul Varela" userId="7d09e5ef1227b9dc" providerId="LiveId" clId="{AF595666-B893-40A0-8A51-DC2C9E19FE7F}" dt="2025-09-24T22:33:15.115" v="4370" actId="20577"/>
      <pc:docMkLst>
        <pc:docMk/>
      </pc:docMkLst>
      <pc:sldChg chg="addSp delSp modSp mod setBg setClrOvrMap">
        <pc:chgData name="Raul Varela" userId="7d09e5ef1227b9dc" providerId="LiveId" clId="{AF595666-B893-40A0-8A51-DC2C9E19FE7F}" dt="2025-09-24T15:24:18.194" v="4263" actId="2"/>
        <pc:sldMkLst>
          <pc:docMk/>
          <pc:sldMk cId="0" sldId="257"/>
        </pc:sldMkLst>
        <pc:spChg chg="mod ord">
          <ac:chgData name="Raul Varela" userId="7d09e5ef1227b9dc" providerId="LiveId" clId="{AF595666-B893-40A0-8A51-DC2C9E19FE7F}" dt="2025-09-24T15:05:49.873" v="4191" actId="1076"/>
          <ac:spMkLst>
            <pc:docMk/>
            <pc:sldMk cId="0" sldId="257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5:24:18.194" v="4263" actId="2"/>
          <ac:spMkLst>
            <pc:docMk/>
            <pc:sldMk cId="0" sldId="257"/>
            <ac:spMk id="3" creationId="{00000000-0000-0000-0000-000000000000}"/>
          </ac:spMkLst>
        </pc:spChg>
        <pc:spChg chg="add del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13" creationId="{2A785343-5D24-4118-A2E4-665D196F60C2}"/>
          </ac:spMkLst>
        </pc:spChg>
        <pc:spChg chg="add del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15" creationId="{32F4D216-10B7-4DCA-A0A1-068E9E32F4F2}"/>
          </ac:spMkLst>
        </pc:spChg>
        <pc:spChg chg="add del">
          <ac:chgData name="Raul Varela" userId="7d09e5ef1227b9dc" providerId="LiveId" clId="{AF595666-B893-40A0-8A51-DC2C9E19FE7F}" dt="2025-09-24T14:32:43.743" v="4087" actId="26606"/>
          <ac:spMkLst>
            <pc:docMk/>
            <pc:sldMk cId="0" sldId="257"/>
            <ac:spMk id="17" creationId="{07977D39-626F-40D7-B00F-16E02602DD5A}"/>
          </ac:spMkLst>
        </pc:spChg>
        <pc:spChg chg="add del">
          <ac:chgData name="Raul Varela" userId="7d09e5ef1227b9dc" providerId="LiveId" clId="{AF595666-B893-40A0-8A51-DC2C9E19FE7F}" dt="2025-09-24T14:32:43.743" v="4087" actId="26606"/>
          <ac:spMkLst>
            <pc:docMk/>
            <pc:sldMk cId="0" sldId="257"/>
            <ac:spMk id="18" creationId="{B905CDE4-B751-4B3E-B625-6E59F8903414}"/>
          </ac:spMkLst>
        </pc:spChg>
        <pc:spChg chg="add del">
          <ac:chgData name="Raul Varela" userId="7d09e5ef1227b9dc" providerId="LiveId" clId="{AF595666-B893-40A0-8A51-DC2C9E19FE7F}" dt="2025-09-24T14:32:43.743" v="4087" actId="26606"/>
          <ac:spMkLst>
            <pc:docMk/>
            <pc:sldMk cId="0" sldId="257"/>
            <ac:spMk id="19" creationId="{08108C16-F4C0-44AA-999D-17BD39219B24}"/>
          </ac:spMkLst>
        </pc:spChg>
        <pc:spChg chg="add del">
          <ac:chgData name="Raul Varela" userId="7d09e5ef1227b9dc" providerId="LiveId" clId="{AF595666-B893-40A0-8A51-DC2C9E19FE7F}" dt="2025-09-24T14:23:54.170" v="4052" actId="26606"/>
          <ac:spMkLst>
            <pc:docMk/>
            <pc:sldMk cId="0" sldId="257"/>
            <ac:spMk id="20" creationId="{07977D39-626F-40D7-B00F-16E02602DD5A}"/>
          </ac:spMkLst>
        </pc:spChg>
        <pc:spChg chg="add del">
          <ac:chgData name="Raul Varela" userId="7d09e5ef1227b9dc" providerId="LiveId" clId="{AF595666-B893-40A0-8A51-DC2C9E19FE7F}" dt="2025-09-24T14:32:43.743" v="4087" actId="26606"/>
          <ac:spMkLst>
            <pc:docMk/>
            <pc:sldMk cId="0" sldId="257"/>
            <ac:spMk id="21" creationId="{CDC29AC1-2821-4FCC-B597-88DAF39C36FE}"/>
          </ac:spMkLst>
        </pc:spChg>
        <pc:spChg chg="add del">
          <ac:chgData name="Raul Varela" userId="7d09e5ef1227b9dc" providerId="LiveId" clId="{AF595666-B893-40A0-8A51-DC2C9E19FE7F}" dt="2025-09-24T14:23:54.170" v="4052" actId="26606"/>
          <ac:spMkLst>
            <pc:docMk/>
            <pc:sldMk cId="0" sldId="257"/>
            <ac:spMk id="22" creationId="{B905CDE4-B751-4B3E-B625-6E59F8903414}"/>
          </ac:spMkLst>
        </pc:spChg>
        <pc:spChg chg="add del">
          <ac:chgData name="Raul Varela" userId="7d09e5ef1227b9dc" providerId="LiveId" clId="{AF595666-B893-40A0-8A51-DC2C9E19FE7F}" dt="2025-09-24T14:32:43.743" v="4087" actId="26606"/>
          <ac:spMkLst>
            <pc:docMk/>
            <pc:sldMk cId="0" sldId="257"/>
            <ac:spMk id="23" creationId="{C8F10CB3-3B5E-4C7A-98CF-B87454DDFA39}"/>
          </ac:spMkLst>
        </pc:spChg>
        <pc:spChg chg="add del">
          <ac:chgData name="Raul Varela" userId="7d09e5ef1227b9dc" providerId="LiveId" clId="{AF595666-B893-40A0-8A51-DC2C9E19FE7F}" dt="2025-09-24T14:23:54.170" v="4052" actId="26606"/>
          <ac:spMkLst>
            <pc:docMk/>
            <pc:sldMk cId="0" sldId="257"/>
            <ac:spMk id="24" creationId="{08108C16-F4C0-44AA-999D-17BD39219B24}"/>
          </ac:spMkLst>
        </pc:spChg>
        <pc:spChg chg="add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25" creationId="{07977D39-626F-40D7-B00F-16E02602DD5A}"/>
          </ac:spMkLst>
        </pc:spChg>
        <pc:spChg chg="add del">
          <ac:chgData name="Raul Varela" userId="7d09e5ef1227b9dc" providerId="LiveId" clId="{AF595666-B893-40A0-8A51-DC2C9E19FE7F}" dt="2025-09-24T14:23:54.170" v="4052" actId="26606"/>
          <ac:spMkLst>
            <pc:docMk/>
            <pc:sldMk cId="0" sldId="257"/>
            <ac:spMk id="26" creationId="{CDC29AC1-2821-4FCC-B597-88DAF39C36FE}"/>
          </ac:spMkLst>
        </pc:spChg>
        <pc:spChg chg="add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27" creationId="{B905CDE4-B751-4B3E-B625-6E59F8903414}"/>
          </ac:spMkLst>
        </pc:spChg>
        <pc:spChg chg="add del">
          <ac:chgData name="Raul Varela" userId="7d09e5ef1227b9dc" providerId="LiveId" clId="{AF595666-B893-40A0-8A51-DC2C9E19FE7F}" dt="2025-09-24T14:23:54.170" v="4052" actId="26606"/>
          <ac:spMkLst>
            <pc:docMk/>
            <pc:sldMk cId="0" sldId="257"/>
            <ac:spMk id="28" creationId="{C8F10CB3-3B5E-4C7A-98CF-B87454DDFA39}"/>
          </ac:spMkLst>
        </pc:spChg>
        <pc:spChg chg="add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29" creationId="{08108C16-F4C0-44AA-999D-17BD39219B24}"/>
          </ac:spMkLst>
        </pc:spChg>
        <pc:spChg chg="add del">
          <ac:chgData name="Raul Varela" userId="7d09e5ef1227b9dc" providerId="LiveId" clId="{AF595666-B893-40A0-8A51-DC2C9E19FE7F}" dt="2025-09-24T14:30:16.821" v="4082" actId="26606"/>
          <ac:spMkLst>
            <pc:docMk/>
            <pc:sldMk cId="0" sldId="257"/>
            <ac:spMk id="30" creationId="{5CB593EA-2F98-479F-B4C4-F366571FA64D}"/>
          </ac:spMkLst>
        </pc:spChg>
        <pc:spChg chg="add del">
          <ac:chgData name="Raul Varela" userId="7d09e5ef1227b9dc" providerId="LiveId" clId="{AF595666-B893-40A0-8A51-DC2C9E19FE7F}" dt="2025-09-24T14:30:16.821" v="4082" actId="26606"/>
          <ac:spMkLst>
            <pc:docMk/>
            <pc:sldMk cId="0" sldId="257"/>
            <ac:spMk id="31" creationId="{39BEB6D0-9E4E-4221-93D1-74ABECEE9EFC}"/>
          </ac:spMkLst>
        </pc:spChg>
        <pc:spChg chg="add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32" creationId="{CDC29AC1-2821-4FCC-B597-88DAF39C36FE}"/>
          </ac:spMkLst>
        </pc:spChg>
        <pc:spChg chg="add">
          <ac:chgData name="Raul Varela" userId="7d09e5ef1227b9dc" providerId="LiveId" clId="{AF595666-B893-40A0-8A51-DC2C9E19FE7F}" dt="2025-09-24T14:32:43.772" v="4088" actId="26606"/>
          <ac:spMkLst>
            <pc:docMk/>
            <pc:sldMk cId="0" sldId="257"/>
            <ac:spMk id="33" creationId="{C8F10CB3-3B5E-4C7A-98CF-B87454DDFA39}"/>
          </ac:spMkLst>
        </pc:spChg>
        <pc:picChg chg="mod ord">
          <ac:chgData name="Raul Varela" userId="7d09e5ef1227b9dc" providerId="LiveId" clId="{AF595666-B893-40A0-8A51-DC2C9E19FE7F}" dt="2025-09-24T14:30:16.821" v="4082" actId="26606"/>
          <ac:picMkLst>
            <pc:docMk/>
            <pc:sldMk cId="0" sldId="257"/>
            <ac:picMk id="4" creationId="{485E1C69-22B1-57F7-BD2B-E48AC2CACF85}"/>
          </ac:picMkLst>
        </pc:picChg>
        <pc:picChg chg="add mod ord">
          <ac:chgData name="Raul Varela" userId="7d09e5ef1227b9dc" providerId="LiveId" clId="{AF595666-B893-40A0-8A51-DC2C9E19FE7F}" dt="2025-09-24T14:30:16.821" v="4082" actId="26606"/>
          <ac:picMkLst>
            <pc:docMk/>
            <pc:sldMk cId="0" sldId="257"/>
            <ac:picMk id="5" creationId="{F5E168D7-D600-CD5A-9386-D5B5EF522CE8}"/>
          </ac:picMkLst>
        </pc:picChg>
        <pc:picChg chg="add mod">
          <ac:chgData name="Raul Varela" userId="7d09e5ef1227b9dc" providerId="LiveId" clId="{AF595666-B893-40A0-8A51-DC2C9E19FE7F}" dt="2025-09-24T14:21:15.394" v="4043" actId="26606"/>
          <ac:picMkLst>
            <pc:docMk/>
            <pc:sldMk cId="0" sldId="257"/>
            <ac:picMk id="6" creationId="{379F6026-EFD3-F96F-D195-C55D43C509EF}"/>
          </ac:picMkLst>
        </pc:picChg>
        <pc:picChg chg="add mod ord">
          <ac:chgData name="Raul Varela" userId="7d09e5ef1227b9dc" providerId="LiveId" clId="{AF595666-B893-40A0-8A51-DC2C9E19FE7F}" dt="2025-09-24T14:30:16.821" v="4082" actId="26606"/>
          <ac:picMkLst>
            <pc:docMk/>
            <pc:sldMk cId="0" sldId="257"/>
            <ac:picMk id="7" creationId="{5B9E9491-E541-1EDB-3A5B-2767B63FC82C}"/>
          </ac:picMkLst>
        </pc:picChg>
        <pc:picChg chg="add mod ord">
          <ac:chgData name="Raul Varela" userId="7d09e5ef1227b9dc" providerId="LiveId" clId="{AF595666-B893-40A0-8A51-DC2C9E19FE7F}" dt="2025-09-24T14:36:29.072" v="4100" actId="1076"/>
          <ac:picMkLst>
            <pc:docMk/>
            <pc:sldMk cId="0" sldId="257"/>
            <ac:picMk id="8" creationId="{ECD9A306-C7F0-8EB0-936B-8E71F1F9A4FE}"/>
          </ac:picMkLst>
        </pc:picChg>
      </pc:sldChg>
      <pc:sldChg chg="addSp delSp modSp mod ord setBg setClrOvrMap">
        <pc:chgData name="Raul Varela" userId="7d09e5ef1227b9dc" providerId="LiveId" clId="{AF595666-B893-40A0-8A51-DC2C9E19FE7F}" dt="2025-09-24T15:04:58.898" v="4188" actId="1076"/>
        <pc:sldMkLst>
          <pc:docMk/>
          <pc:sldMk cId="0" sldId="258"/>
        </pc:sldMkLst>
        <pc:spChg chg="mod">
          <ac:chgData name="Raul Varela" userId="7d09e5ef1227b9dc" providerId="LiveId" clId="{AF595666-B893-40A0-8A51-DC2C9E19FE7F}" dt="2025-09-24T15:04:49.713" v="4187" actId="255"/>
          <ac:spMkLst>
            <pc:docMk/>
            <pc:sldMk cId="0" sldId="258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5:04:58.898" v="4188" actId="1076"/>
          <ac:spMkLst>
            <pc:docMk/>
            <pc:sldMk cId="0" sldId="258"/>
            <ac:spMk id="3" creationId="{00000000-0000-0000-0000-000000000000}"/>
          </ac:spMkLst>
        </pc:spChg>
        <pc:spChg chg="add">
          <ac:chgData name="Raul Varela" userId="7d09e5ef1227b9dc" providerId="LiveId" clId="{AF595666-B893-40A0-8A51-DC2C9E19FE7F}" dt="2025-09-24T14:20:36.106" v="4042" actId="26606"/>
          <ac:spMkLst>
            <pc:docMk/>
            <pc:sldMk cId="0" sldId="258"/>
            <ac:spMk id="14" creationId="{07977D39-626F-40D7-B00F-16E02602DD5A}"/>
          </ac:spMkLst>
        </pc:spChg>
        <pc:spChg chg="add">
          <ac:chgData name="Raul Varela" userId="7d09e5ef1227b9dc" providerId="LiveId" clId="{AF595666-B893-40A0-8A51-DC2C9E19FE7F}" dt="2025-09-24T14:20:36.106" v="4042" actId="26606"/>
          <ac:spMkLst>
            <pc:docMk/>
            <pc:sldMk cId="0" sldId="258"/>
            <ac:spMk id="15" creationId="{B905CDE4-B751-4B3E-B625-6E59F8903414}"/>
          </ac:spMkLst>
        </pc:spChg>
        <pc:spChg chg="add">
          <ac:chgData name="Raul Varela" userId="7d09e5ef1227b9dc" providerId="LiveId" clId="{AF595666-B893-40A0-8A51-DC2C9E19FE7F}" dt="2025-09-24T14:20:36.106" v="4042" actId="26606"/>
          <ac:spMkLst>
            <pc:docMk/>
            <pc:sldMk cId="0" sldId="258"/>
            <ac:spMk id="16" creationId="{08108C16-F4C0-44AA-999D-17BD39219B24}"/>
          </ac:spMkLst>
        </pc:spChg>
        <pc:spChg chg="add del">
          <ac:chgData name="Raul Varela" userId="7d09e5ef1227b9dc" providerId="LiveId" clId="{AF595666-B893-40A0-8A51-DC2C9E19FE7F}" dt="2025-09-23T12:46:57.215" v="235" actId="26606"/>
          <ac:spMkLst>
            <pc:docMk/>
            <pc:sldMk cId="0" sldId="258"/>
            <ac:spMk id="17" creationId="{07977D39-626F-40D7-B00F-16E02602DD5A}"/>
          </ac:spMkLst>
        </pc:spChg>
        <pc:spChg chg="add">
          <ac:chgData name="Raul Varela" userId="7d09e5ef1227b9dc" providerId="LiveId" clId="{AF595666-B893-40A0-8A51-DC2C9E19FE7F}" dt="2025-09-24T14:20:36.106" v="4042" actId="26606"/>
          <ac:spMkLst>
            <pc:docMk/>
            <pc:sldMk cId="0" sldId="258"/>
            <ac:spMk id="18" creationId="{C8F10CB3-3B5E-4C7A-98CF-B87454DDFA39}"/>
          </ac:spMkLst>
        </pc:spChg>
        <pc:spChg chg="add del">
          <ac:chgData name="Raul Varela" userId="7d09e5ef1227b9dc" providerId="LiveId" clId="{AF595666-B893-40A0-8A51-DC2C9E19FE7F}" dt="2025-09-23T12:46:57.215" v="235" actId="26606"/>
          <ac:spMkLst>
            <pc:docMk/>
            <pc:sldMk cId="0" sldId="258"/>
            <ac:spMk id="19" creationId="{B905CDE4-B751-4B3E-B625-6E59F8903414}"/>
          </ac:spMkLst>
        </pc:spChg>
        <pc:spChg chg="add del">
          <ac:chgData name="Raul Varela" userId="7d09e5ef1227b9dc" providerId="LiveId" clId="{AF595666-B893-40A0-8A51-DC2C9E19FE7F}" dt="2025-09-23T12:46:57.215" v="235" actId="26606"/>
          <ac:spMkLst>
            <pc:docMk/>
            <pc:sldMk cId="0" sldId="258"/>
            <ac:spMk id="21" creationId="{08108C16-F4C0-44AA-999D-17BD39219B24}"/>
          </ac:spMkLst>
        </pc:spChg>
        <pc:spChg chg="add del">
          <ac:chgData name="Raul Varela" userId="7d09e5ef1227b9dc" providerId="LiveId" clId="{AF595666-B893-40A0-8A51-DC2C9E19FE7F}" dt="2025-09-23T12:46:57.215" v="235" actId="26606"/>
          <ac:spMkLst>
            <pc:docMk/>
            <pc:sldMk cId="0" sldId="258"/>
            <ac:spMk id="23" creationId="{C8F10CB3-3B5E-4C7A-98CF-B87454DDFA39}"/>
          </ac:spMkLst>
        </pc:spChg>
        <pc:picChg chg="mod">
          <ac:chgData name="Raul Varela" userId="7d09e5ef1227b9dc" providerId="LiveId" clId="{AF595666-B893-40A0-8A51-DC2C9E19FE7F}" dt="2025-09-24T14:21:54.022" v="4046" actId="1076"/>
          <ac:picMkLst>
            <pc:docMk/>
            <pc:sldMk cId="0" sldId="258"/>
            <ac:picMk id="4" creationId="{5F453EBB-E214-034F-D63B-6631B8E242A7}"/>
          </ac:picMkLst>
        </pc:picChg>
        <pc:picChg chg="add mod ord">
          <ac:chgData name="Raul Varela" userId="7d09e5ef1227b9dc" providerId="LiveId" clId="{AF595666-B893-40A0-8A51-DC2C9E19FE7F}" dt="2025-09-24T14:20:36.106" v="4042" actId="26606"/>
          <ac:picMkLst>
            <pc:docMk/>
            <pc:sldMk cId="0" sldId="258"/>
            <ac:picMk id="6" creationId="{C14EA1F8-A310-A466-BFAF-DB7EB48765E4}"/>
          </ac:picMkLst>
        </pc:picChg>
        <pc:picChg chg="add mod">
          <ac:chgData name="Raul Varela" userId="7d09e5ef1227b9dc" providerId="LiveId" clId="{AF595666-B893-40A0-8A51-DC2C9E19FE7F}" dt="2025-09-24T14:20:36.106" v="4042" actId="26606"/>
          <ac:picMkLst>
            <pc:docMk/>
            <pc:sldMk cId="0" sldId="258"/>
            <ac:picMk id="8" creationId="{0189EA99-58B2-3B49-C4BA-31DB300E5679}"/>
          </ac:picMkLst>
        </pc:picChg>
        <pc:picChg chg="add mod">
          <ac:chgData name="Raul Varela" userId="7d09e5ef1227b9dc" providerId="LiveId" clId="{AF595666-B893-40A0-8A51-DC2C9E19FE7F}" dt="2025-09-24T14:20:36.106" v="4042" actId="26606"/>
          <ac:picMkLst>
            <pc:docMk/>
            <pc:sldMk cId="0" sldId="258"/>
            <ac:picMk id="10" creationId="{7A01D92D-33E1-6F64-1806-327B42405AAF}"/>
          </ac:picMkLst>
        </pc:picChg>
        <pc:picChg chg="add mod">
          <ac:chgData name="Raul Varela" userId="7d09e5ef1227b9dc" providerId="LiveId" clId="{AF595666-B893-40A0-8A51-DC2C9E19FE7F}" dt="2025-09-23T12:51:52.908" v="270" actId="1076"/>
          <ac:picMkLst>
            <pc:docMk/>
            <pc:sldMk cId="0" sldId="258"/>
            <ac:picMk id="12" creationId="{54593E7F-32A7-9B98-9E66-CF4BF437365F}"/>
          </ac:picMkLst>
        </pc:picChg>
      </pc:sldChg>
      <pc:sldChg chg="addSp delSp modSp mod setBg modAnim">
        <pc:chgData name="Raul Varela" userId="7d09e5ef1227b9dc" providerId="LiveId" clId="{AF595666-B893-40A0-8A51-DC2C9E19FE7F}" dt="2025-09-24T15:09:22.994" v="4206" actId="255"/>
        <pc:sldMkLst>
          <pc:docMk/>
          <pc:sldMk cId="0" sldId="259"/>
        </pc:sldMkLst>
        <pc:spChg chg="mod">
          <ac:chgData name="Raul Varela" userId="7d09e5ef1227b9dc" providerId="LiveId" clId="{AF595666-B893-40A0-8A51-DC2C9E19FE7F}" dt="2025-09-24T15:09:22.994" v="4206" actId="255"/>
          <ac:spMkLst>
            <pc:docMk/>
            <pc:sldMk cId="0" sldId="259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14:47:00.469" v="4157" actId="255"/>
          <ac:spMkLst>
            <pc:docMk/>
            <pc:sldMk cId="0" sldId="259"/>
            <ac:spMk id="3" creationId="{00000000-0000-0000-0000-000000000000}"/>
          </ac:spMkLst>
        </pc:spChg>
        <pc:spChg chg="add del">
          <ac:chgData name="Raul Varela" userId="7d09e5ef1227b9dc" providerId="LiveId" clId="{AF595666-B893-40A0-8A51-DC2C9E19FE7F}" dt="2025-09-24T11:08:33.013" v="2666" actId="26606"/>
          <ac:spMkLst>
            <pc:docMk/>
            <pc:sldMk cId="0" sldId="259"/>
            <ac:spMk id="11" creationId="{38468727-63BE-4191-B4A6-C30C82C0E986}"/>
          </ac:spMkLst>
        </pc:spChg>
        <pc:spChg chg="add del">
          <ac:chgData name="Raul Varela" userId="7d09e5ef1227b9dc" providerId="LiveId" clId="{AF595666-B893-40A0-8A51-DC2C9E19FE7F}" dt="2025-09-24T11:08:33.013" v="2666" actId="26606"/>
          <ac:spMkLst>
            <pc:docMk/>
            <pc:sldMk cId="0" sldId="259"/>
            <ac:spMk id="13" creationId="{9D355BB6-1BB8-4828-B246-CFB31742D7B8}"/>
          </ac:spMkLst>
        </pc:spChg>
        <pc:spChg chg="add del">
          <ac:chgData name="Raul Varela" userId="7d09e5ef1227b9dc" providerId="LiveId" clId="{AF595666-B893-40A0-8A51-DC2C9E19FE7F}" dt="2025-09-24T11:08:33.013" v="2666" actId="26606"/>
          <ac:spMkLst>
            <pc:docMk/>
            <pc:sldMk cId="0" sldId="259"/>
            <ac:spMk id="15" creationId="{CA52A9B9-B2B3-46F0-9D53-0EFF9905BF8F}"/>
          </ac:spMkLst>
        </pc:spChg>
        <pc:picChg chg="mod ord">
          <ac:chgData name="Raul Varela" userId="7d09e5ef1227b9dc" providerId="LiveId" clId="{AF595666-B893-40A0-8A51-DC2C9E19FE7F}" dt="2025-09-24T11:10:04.859" v="2669" actId="1076"/>
          <ac:picMkLst>
            <pc:docMk/>
            <pc:sldMk cId="0" sldId="259"/>
            <ac:picMk id="4" creationId="{7B1C9634-36D9-AC94-A74F-BE046783EBB1}"/>
          </ac:picMkLst>
        </pc:picChg>
        <pc:picChg chg="add del mod">
          <ac:chgData name="Raul Varela" userId="7d09e5ef1227b9dc" providerId="LiveId" clId="{AF595666-B893-40A0-8A51-DC2C9E19FE7F}" dt="2025-09-24T11:10:14.542" v="2671" actId="478"/>
          <ac:picMkLst>
            <pc:docMk/>
            <pc:sldMk cId="0" sldId="259"/>
            <ac:picMk id="6" creationId="{B96C2F8D-E364-A44A-5D9B-25E1F5D68C2A}"/>
          </ac:picMkLst>
        </pc:picChg>
        <pc:picChg chg="add mod">
          <ac:chgData name="Raul Varela" userId="7d09e5ef1227b9dc" providerId="LiveId" clId="{AF595666-B893-40A0-8A51-DC2C9E19FE7F}" dt="2025-09-24T14:47:23.650" v="4160" actId="1076"/>
          <ac:picMkLst>
            <pc:docMk/>
            <pc:sldMk cId="0" sldId="259"/>
            <ac:picMk id="7" creationId="{CF82A0F3-5761-7E1C-2E08-FD1A9E70965B}"/>
          </ac:picMkLst>
        </pc:picChg>
      </pc:sldChg>
      <pc:sldChg chg="del">
        <pc:chgData name="Raul Varela" userId="7d09e5ef1227b9dc" providerId="LiveId" clId="{AF595666-B893-40A0-8A51-DC2C9E19FE7F}" dt="2025-09-23T13:41:33.813" v="871" actId="47"/>
        <pc:sldMkLst>
          <pc:docMk/>
          <pc:sldMk cId="0" sldId="260"/>
        </pc:sldMkLst>
      </pc:sldChg>
      <pc:sldChg chg="addSp delSp modSp mod ord">
        <pc:chgData name="Raul Varela" userId="7d09e5ef1227b9dc" providerId="LiveId" clId="{AF595666-B893-40A0-8A51-DC2C9E19FE7F}" dt="2025-09-24T15:25:06.953" v="4265" actId="790"/>
        <pc:sldMkLst>
          <pc:docMk/>
          <pc:sldMk cId="0" sldId="261"/>
        </pc:sldMkLst>
        <pc:spChg chg="mod">
          <ac:chgData name="Raul Varela" userId="7d09e5ef1227b9dc" providerId="LiveId" clId="{AF595666-B893-40A0-8A51-DC2C9E19FE7F}" dt="2025-09-24T15:07:33.771" v="4199" actId="255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Raul Varela" userId="7d09e5ef1227b9dc" providerId="LiveId" clId="{AF595666-B893-40A0-8A51-DC2C9E19FE7F}" dt="2025-09-23T14:07:51.888" v="1332" actId="26606"/>
          <ac:spMkLst>
            <pc:docMk/>
            <pc:sldMk cId="0" sldId="261"/>
            <ac:spMk id="3" creationId="{00000000-0000-0000-0000-000000000000}"/>
          </ac:spMkLst>
        </pc:spChg>
        <pc:graphicFrameChg chg="add mod modGraphic">
          <ac:chgData name="Raul Varela" userId="7d09e5ef1227b9dc" providerId="LiveId" clId="{AF595666-B893-40A0-8A51-DC2C9E19FE7F}" dt="2025-09-24T15:25:06.953" v="4265" actId="790"/>
          <ac:graphicFrameMkLst>
            <pc:docMk/>
            <pc:sldMk cId="0" sldId="261"/>
            <ac:graphicFrameMk id="8" creationId="{4400DE82-F029-BBBB-F71F-50EE079DA591}"/>
          </ac:graphicFrameMkLst>
        </pc:graphicFrameChg>
        <pc:picChg chg="add del mod">
          <ac:chgData name="Raul Varela" userId="7d09e5ef1227b9dc" providerId="LiveId" clId="{AF595666-B893-40A0-8A51-DC2C9E19FE7F}" dt="2025-09-23T14:09:22.938" v="1334" actId="478"/>
          <ac:picMkLst>
            <pc:docMk/>
            <pc:sldMk cId="0" sldId="261"/>
            <ac:picMk id="6" creationId="{46686911-F2D6-F7FB-0F89-8F9B2F222C29}"/>
          </ac:picMkLst>
        </pc:picChg>
      </pc:sldChg>
      <pc:sldChg chg="addSp delSp modSp mod ord setBg setClrOvrMap">
        <pc:chgData name="Raul Varela" userId="7d09e5ef1227b9dc" providerId="LiveId" clId="{AF595666-B893-40A0-8A51-DC2C9E19FE7F}" dt="2025-09-24T15:08:07.290" v="4200" actId="255"/>
        <pc:sldMkLst>
          <pc:docMk/>
          <pc:sldMk cId="0" sldId="262"/>
        </pc:sldMkLst>
        <pc:spChg chg="mod ord">
          <ac:chgData name="Raul Varela" userId="7d09e5ef1227b9dc" providerId="LiveId" clId="{AF595666-B893-40A0-8A51-DC2C9E19FE7F}" dt="2025-09-24T15:08:07.290" v="4200" actId="255"/>
          <ac:spMkLst>
            <pc:docMk/>
            <pc:sldMk cId="0" sldId="262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4:45:06.778" v="4150" actId="1076"/>
          <ac:spMkLst>
            <pc:docMk/>
            <pc:sldMk cId="0" sldId="262"/>
            <ac:spMk id="3" creationId="{00000000-0000-0000-0000-000000000000}"/>
          </ac:spMkLst>
        </pc:spChg>
        <pc:spChg chg="add">
          <ac:chgData name="Raul Varela" userId="7d09e5ef1227b9dc" providerId="LiveId" clId="{AF595666-B893-40A0-8A51-DC2C9E19FE7F}" dt="2025-09-24T14:43:19.872" v="4133" actId="26606"/>
          <ac:spMkLst>
            <pc:docMk/>
            <pc:sldMk cId="0" sldId="262"/>
            <ac:spMk id="19" creationId="{2A785343-5D24-4118-A2E4-665D196F60C2}"/>
          </ac:spMkLst>
        </pc:spChg>
        <pc:spChg chg="add">
          <ac:chgData name="Raul Varela" userId="7d09e5ef1227b9dc" providerId="LiveId" clId="{AF595666-B893-40A0-8A51-DC2C9E19FE7F}" dt="2025-09-24T14:43:19.872" v="4133" actId="26606"/>
          <ac:spMkLst>
            <pc:docMk/>
            <pc:sldMk cId="0" sldId="262"/>
            <ac:spMk id="21" creationId="{32F4D216-10B7-4DCA-A0A1-068E9E32F4F2}"/>
          </ac:spMkLst>
        </pc:spChg>
        <pc:picChg chg="mod ord">
          <ac:chgData name="Raul Varela" userId="7d09e5ef1227b9dc" providerId="LiveId" clId="{AF595666-B893-40A0-8A51-DC2C9E19FE7F}" dt="2025-09-24T14:43:19.872" v="4133" actId="26606"/>
          <ac:picMkLst>
            <pc:docMk/>
            <pc:sldMk cId="0" sldId="262"/>
            <ac:picMk id="4" creationId="{8A2DFF4B-217E-A8BE-E3BD-999605202C39}"/>
          </ac:picMkLst>
        </pc:picChg>
        <pc:picChg chg="add del mod">
          <ac:chgData name="Raul Varela" userId="7d09e5ef1227b9dc" providerId="LiveId" clId="{AF595666-B893-40A0-8A51-DC2C9E19FE7F}" dt="2025-09-23T14:17:57.640" v="1365" actId="478"/>
          <ac:picMkLst>
            <pc:docMk/>
            <pc:sldMk cId="0" sldId="262"/>
            <ac:picMk id="5" creationId="{5252B75B-7F1B-63C4-8B2F-28790AAA8024}"/>
          </ac:picMkLst>
        </pc:picChg>
        <pc:picChg chg="add del mod ord">
          <ac:chgData name="Raul Varela" userId="7d09e5ef1227b9dc" providerId="LiveId" clId="{AF595666-B893-40A0-8A51-DC2C9E19FE7F}" dt="2025-09-23T14:23:41.988" v="1391" actId="478"/>
          <ac:picMkLst>
            <pc:docMk/>
            <pc:sldMk cId="0" sldId="262"/>
            <ac:picMk id="7" creationId="{8E57438E-35FF-9AA6-AAFF-B78617CEC32E}"/>
          </ac:picMkLst>
        </pc:picChg>
        <pc:picChg chg="add mod">
          <ac:chgData name="Raul Varela" userId="7d09e5ef1227b9dc" providerId="LiveId" clId="{AF595666-B893-40A0-8A51-DC2C9E19FE7F}" dt="2025-09-24T14:43:19.872" v="4133" actId="26606"/>
          <ac:picMkLst>
            <pc:docMk/>
            <pc:sldMk cId="0" sldId="262"/>
            <ac:picMk id="9" creationId="{22C24DBC-B771-7D6C-AC7D-E24E90D799A6}"/>
          </ac:picMkLst>
        </pc:picChg>
        <pc:picChg chg="add mod">
          <ac:chgData name="Raul Varela" userId="7d09e5ef1227b9dc" providerId="LiveId" clId="{AF595666-B893-40A0-8A51-DC2C9E19FE7F}" dt="2025-09-24T14:43:19.872" v="4133" actId="26606"/>
          <ac:picMkLst>
            <pc:docMk/>
            <pc:sldMk cId="0" sldId="262"/>
            <ac:picMk id="11" creationId="{9375E22C-80B9-1AEE-E8F8-C662256B7D2E}"/>
          </ac:picMkLst>
        </pc:picChg>
        <pc:picChg chg="add mod ord">
          <ac:chgData name="Raul Varela" userId="7d09e5ef1227b9dc" providerId="LiveId" clId="{AF595666-B893-40A0-8A51-DC2C9E19FE7F}" dt="2025-09-24T14:43:19.872" v="4133" actId="26606"/>
          <ac:picMkLst>
            <pc:docMk/>
            <pc:sldMk cId="0" sldId="262"/>
            <ac:picMk id="13" creationId="{382C4832-0419-5416-B302-671F1E748792}"/>
          </ac:picMkLst>
        </pc:picChg>
        <pc:picChg chg="add mod">
          <ac:chgData name="Raul Varela" userId="7d09e5ef1227b9dc" providerId="LiveId" clId="{AF595666-B893-40A0-8A51-DC2C9E19FE7F}" dt="2025-09-24T14:43:19.872" v="4133" actId="26606"/>
          <ac:picMkLst>
            <pc:docMk/>
            <pc:sldMk cId="0" sldId="262"/>
            <ac:picMk id="14" creationId="{285C894A-BFBA-CAEB-DEFE-3AAC7DF5A612}"/>
          </ac:picMkLst>
        </pc:picChg>
      </pc:sldChg>
      <pc:sldChg chg="addSp modSp mod ord setBg">
        <pc:chgData name="Raul Varela" userId="7d09e5ef1227b9dc" providerId="LiveId" clId="{AF595666-B893-40A0-8A51-DC2C9E19FE7F}" dt="2025-09-24T15:09:01.154" v="4205" actId="1076"/>
        <pc:sldMkLst>
          <pc:docMk/>
          <pc:sldMk cId="0" sldId="263"/>
        </pc:sldMkLst>
        <pc:spChg chg="mod">
          <ac:chgData name="Raul Varela" userId="7d09e5ef1227b9dc" providerId="LiveId" clId="{AF595666-B893-40A0-8A51-DC2C9E19FE7F}" dt="2025-09-24T15:09:01.154" v="4205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15:08:45.878" v="4203" actId="1076"/>
          <ac:spMkLst>
            <pc:docMk/>
            <pc:sldMk cId="0" sldId="263"/>
            <ac:spMk id="3" creationId="{00000000-0000-0000-0000-000000000000}"/>
          </ac:spMkLst>
        </pc:spChg>
        <pc:spChg chg="add">
          <ac:chgData name="Raul Varela" userId="7d09e5ef1227b9dc" providerId="LiveId" clId="{AF595666-B893-40A0-8A51-DC2C9E19FE7F}" dt="2025-09-24T14:45:30.116" v="4151" actId="26606"/>
          <ac:spMkLst>
            <pc:docMk/>
            <pc:sldMk cId="0" sldId="263"/>
            <ac:spMk id="11" creationId="{08BC803E-13F3-4DAB-B17C-BEB0076164B7}"/>
          </ac:spMkLst>
        </pc:spChg>
        <pc:spChg chg="add">
          <ac:chgData name="Raul Varela" userId="7d09e5ef1227b9dc" providerId="LiveId" clId="{AF595666-B893-40A0-8A51-DC2C9E19FE7F}" dt="2025-09-24T14:45:30.116" v="4151" actId="26606"/>
          <ac:spMkLst>
            <pc:docMk/>
            <pc:sldMk cId="0" sldId="263"/>
            <ac:spMk id="13" creationId="{B8DDE571-E57F-4AB5-83C7-30EB5DDCCAC7}"/>
          </ac:spMkLst>
        </pc:spChg>
        <pc:picChg chg="mod ord">
          <ac:chgData name="Raul Varela" userId="7d09e5ef1227b9dc" providerId="LiveId" clId="{AF595666-B893-40A0-8A51-DC2C9E19FE7F}" dt="2025-09-24T14:45:30.116" v="4151" actId="26606"/>
          <ac:picMkLst>
            <pc:docMk/>
            <pc:sldMk cId="0" sldId="263"/>
            <ac:picMk id="4" creationId="{FA7827BB-C74C-DA99-6B96-790C005F377F}"/>
          </ac:picMkLst>
        </pc:picChg>
        <pc:picChg chg="add mod">
          <ac:chgData name="Raul Varela" userId="7d09e5ef1227b9dc" providerId="LiveId" clId="{AF595666-B893-40A0-8A51-DC2C9E19FE7F}" dt="2025-09-24T14:45:30.116" v="4151" actId="26606"/>
          <ac:picMkLst>
            <pc:docMk/>
            <pc:sldMk cId="0" sldId="263"/>
            <ac:picMk id="6" creationId="{FB25E46E-C60A-3597-EA1B-B04E30CC6161}"/>
          </ac:picMkLst>
        </pc:picChg>
      </pc:sldChg>
      <pc:sldChg chg="addSp modSp mod">
        <pc:chgData name="Raul Varela" userId="7d09e5ef1227b9dc" providerId="LiveId" clId="{AF595666-B893-40A0-8A51-DC2C9E19FE7F}" dt="2025-09-24T15:26:15.110" v="4266" actId="2"/>
        <pc:sldMkLst>
          <pc:docMk/>
          <pc:sldMk cId="0" sldId="264"/>
        </pc:sldMkLst>
        <pc:spChg chg="mod">
          <ac:chgData name="Raul Varela" userId="7d09e5ef1227b9dc" providerId="LiveId" clId="{AF595666-B893-40A0-8A51-DC2C9E19FE7F}" dt="2025-09-24T15:09:56.223" v="4207" actId="255"/>
          <ac:spMkLst>
            <pc:docMk/>
            <pc:sldMk cId="0" sldId="264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15:26:15.110" v="4266" actId="2"/>
          <ac:spMkLst>
            <pc:docMk/>
            <pc:sldMk cId="0" sldId="264"/>
            <ac:spMk id="3" creationId="{00000000-0000-0000-0000-000000000000}"/>
          </ac:spMkLst>
        </pc:spChg>
        <pc:graphicFrameChg chg="add mod">
          <ac:chgData name="Raul Varela" userId="7d09e5ef1227b9dc" providerId="LiveId" clId="{AF595666-B893-40A0-8A51-DC2C9E19FE7F}" dt="2025-09-23T14:47:01.876" v="1649" actId="1076"/>
          <ac:graphicFrameMkLst>
            <pc:docMk/>
            <pc:sldMk cId="0" sldId="264"/>
            <ac:graphicFrameMk id="5" creationId="{42A2412F-95D4-BE33-86CF-6FBB3ABCADBF}"/>
          </ac:graphicFrameMkLst>
        </pc:graphicFrameChg>
        <pc:picChg chg="mod">
          <ac:chgData name="Raul Varela" userId="7d09e5ef1227b9dc" providerId="LiveId" clId="{AF595666-B893-40A0-8A51-DC2C9E19FE7F}" dt="2025-09-23T14:46:39.347" v="1648" actId="1076"/>
          <ac:picMkLst>
            <pc:docMk/>
            <pc:sldMk cId="0" sldId="264"/>
            <ac:picMk id="4" creationId="{E868CD4B-B1EB-ADBC-2BF3-A13C4564848B}"/>
          </ac:picMkLst>
        </pc:picChg>
      </pc:sldChg>
      <pc:sldChg chg="addSp delSp modSp mod setBg addAnim delAnim">
        <pc:chgData name="Raul Varela" userId="7d09e5ef1227b9dc" providerId="LiveId" clId="{AF595666-B893-40A0-8A51-DC2C9E19FE7F}" dt="2025-09-24T19:55:28.079" v="4365" actId="1076"/>
        <pc:sldMkLst>
          <pc:docMk/>
          <pc:sldMk cId="0" sldId="265"/>
        </pc:sldMkLst>
        <pc:spChg chg="del">
          <ac:chgData name="Raul Varela" userId="7d09e5ef1227b9dc" providerId="LiveId" clId="{AF595666-B893-40A0-8A51-DC2C9E19FE7F}" dt="2025-09-23T16:45:14.385" v="2412" actId="478"/>
          <ac:spMkLst>
            <pc:docMk/>
            <pc:sldMk cId="0" sldId="265"/>
            <ac:spMk id="2" creationId="{00000000-0000-0000-0000-000000000000}"/>
          </ac:spMkLst>
        </pc:spChg>
        <pc:spChg chg="del">
          <ac:chgData name="Raul Varela" userId="7d09e5ef1227b9dc" providerId="LiveId" clId="{AF595666-B893-40A0-8A51-DC2C9E19FE7F}" dt="2025-09-23T16:45:20.855" v="2413" actId="478"/>
          <ac:spMkLst>
            <pc:docMk/>
            <pc:sldMk cId="0" sldId="265"/>
            <ac:spMk id="3" creationId="{00000000-0000-0000-0000-000000000000}"/>
          </ac:spMkLst>
        </pc:spChg>
        <pc:spChg chg="add del mod">
          <ac:chgData name="Raul Varela" userId="7d09e5ef1227b9dc" providerId="LiveId" clId="{AF595666-B893-40A0-8A51-DC2C9E19FE7F}" dt="2025-09-23T16:45:26.232" v="2414"/>
          <ac:spMkLst>
            <pc:docMk/>
            <pc:sldMk cId="0" sldId="265"/>
            <ac:spMk id="6" creationId="{1ADF4684-C288-8E80-8B97-D1442F2C8C0E}"/>
          </ac:spMkLst>
        </pc:spChg>
        <pc:spChg chg="add del mod">
          <ac:chgData name="Raul Varela" userId="7d09e5ef1227b9dc" providerId="LiveId" clId="{AF595666-B893-40A0-8A51-DC2C9E19FE7F}" dt="2025-09-23T16:46:43.902" v="2419" actId="478"/>
          <ac:spMkLst>
            <pc:docMk/>
            <pc:sldMk cId="0" sldId="265"/>
            <ac:spMk id="8" creationId="{C39A4BEC-4BE6-9672-B98A-005CFDED7795}"/>
          </ac:spMkLst>
        </pc:spChg>
        <pc:spChg chg="add del mod ord">
          <ac:chgData name="Raul Varela" userId="7d09e5ef1227b9dc" providerId="LiveId" clId="{AF595666-B893-40A0-8A51-DC2C9E19FE7F}" dt="2025-09-24T14:51:13.267" v="4164" actId="26606"/>
          <ac:spMkLst>
            <pc:docMk/>
            <pc:sldMk cId="0" sldId="265"/>
            <ac:spMk id="9" creationId="{D111AC8A-C580-A443-31FA-537D1661436D}"/>
          </ac:spMkLst>
        </pc:spChg>
        <pc:spChg chg="add del">
          <ac:chgData name="Raul Varela" userId="7d09e5ef1227b9dc" providerId="LiveId" clId="{AF595666-B893-40A0-8A51-DC2C9E19FE7F}" dt="2025-09-24T14:50:13.953" v="4163" actId="26606"/>
          <ac:spMkLst>
            <pc:docMk/>
            <pc:sldMk cId="0" sldId="265"/>
            <ac:spMk id="15" creationId="{0A597D97-203B-498B-95D3-E90DC961039F}"/>
          </ac:spMkLst>
        </pc:spChg>
        <pc:spChg chg="add del">
          <ac:chgData name="Raul Varela" userId="7d09e5ef1227b9dc" providerId="LiveId" clId="{AF595666-B893-40A0-8A51-DC2C9E19FE7F}" dt="2025-09-24T14:50:13.953" v="4163" actId="26606"/>
          <ac:spMkLst>
            <pc:docMk/>
            <pc:sldMk cId="0" sldId="265"/>
            <ac:spMk id="17" creationId="{6A6EF10E-DF41-4BD3-8EB4-6F646531DC26}"/>
          </ac:spMkLst>
        </pc:spChg>
        <pc:graphicFrameChg chg="add del mod modGraphic">
          <ac:chgData name="Raul Varela" userId="7d09e5ef1227b9dc" providerId="LiveId" clId="{AF595666-B893-40A0-8A51-DC2C9E19FE7F}" dt="2025-09-24T19:55:28.079" v="4365" actId="1076"/>
          <ac:graphicFrameMkLst>
            <pc:docMk/>
            <pc:sldMk cId="0" sldId="265"/>
            <ac:graphicFrameMk id="12" creationId="{CAF7153F-BA07-BAE4-A318-5795692BB94D}"/>
          </ac:graphicFrameMkLst>
        </pc:graphicFrameChg>
        <pc:picChg chg="mod">
          <ac:chgData name="Raul Varela" userId="7d09e5ef1227b9dc" providerId="LiveId" clId="{AF595666-B893-40A0-8A51-DC2C9E19FE7F}" dt="2025-09-24T14:50:13.953" v="4163" actId="26606"/>
          <ac:picMkLst>
            <pc:docMk/>
            <pc:sldMk cId="0" sldId="265"/>
            <ac:picMk id="4" creationId="{1E5644B0-CBC1-9462-D56B-E1FD16BA19A7}"/>
          </ac:picMkLst>
        </pc:picChg>
        <pc:picChg chg="add mod">
          <ac:chgData name="Raul Varela" userId="7d09e5ef1227b9dc" providerId="LiveId" clId="{AF595666-B893-40A0-8A51-DC2C9E19FE7F}" dt="2025-09-24T15:12:37.411" v="4222" actId="1076"/>
          <ac:picMkLst>
            <pc:docMk/>
            <pc:sldMk cId="0" sldId="265"/>
            <ac:picMk id="10" creationId="{DE7248F2-A79B-FA42-A679-8F02C131CDAE}"/>
          </ac:picMkLst>
        </pc:picChg>
      </pc:sldChg>
      <pc:sldChg chg="addSp modSp mod setBg">
        <pc:chgData name="Raul Varela" userId="7d09e5ef1227b9dc" providerId="LiveId" clId="{AF595666-B893-40A0-8A51-DC2C9E19FE7F}" dt="2025-09-24T22:33:15.115" v="4370" actId="20577"/>
        <pc:sldMkLst>
          <pc:docMk/>
          <pc:sldMk cId="0" sldId="266"/>
        </pc:sldMkLst>
        <pc:spChg chg="mod">
          <ac:chgData name="Raul Varela" userId="7d09e5ef1227b9dc" providerId="LiveId" clId="{AF595666-B893-40A0-8A51-DC2C9E19FE7F}" dt="2025-09-24T15:13:02.481" v="4223" actId="255"/>
          <ac:spMkLst>
            <pc:docMk/>
            <pc:sldMk cId="0" sldId="266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22:33:15.115" v="4370" actId="20577"/>
          <ac:spMkLst>
            <pc:docMk/>
            <pc:sldMk cId="0" sldId="266"/>
            <ac:spMk id="3" creationId="{00000000-0000-0000-0000-000000000000}"/>
          </ac:spMkLst>
        </pc:spChg>
        <pc:spChg chg="add">
          <ac:chgData name="Raul Varela" userId="7d09e5ef1227b9dc" providerId="LiveId" clId="{AF595666-B893-40A0-8A51-DC2C9E19FE7F}" dt="2025-09-24T11:19:49.082" v="2769" actId="26606"/>
          <ac:spMkLst>
            <pc:docMk/>
            <pc:sldMk cId="0" sldId="266"/>
            <ac:spMk id="11" creationId="{08BC803E-13F3-4DAB-B17C-BEB0076164B7}"/>
          </ac:spMkLst>
        </pc:spChg>
        <pc:spChg chg="add">
          <ac:chgData name="Raul Varela" userId="7d09e5ef1227b9dc" providerId="LiveId" clId="{AF595666-B893-40A0-8A51-DC2C9E19FE7F}" dt="2025-09-24T11:19:49.082" v="2769" actId="26606"/>
          <ac:spMkLst>
            <pc:docMk/>
            <pc:sldMk cId="0" sldId="266"/>
            <ac:spMk id="13" creationId="{B8DDE571-E57F-4AB5-83C7-30EB5DDCCAC7}"/>
          </ac:spMkLst>
        </pc:spChg>
        <pc:picChg chg="mod ord">
          <ac:chgData name="Raul Varela" userId="7d09e5ef1227b9dc" providerId="LiveId" clId="{AF595666-B893-40A0-8A51-DC2C9E19FE7F}" dt="2025-09-24T11:19:49.082" v="2769" actId="26606"/>
          <ac:picMkLst>
            <pc:docMk/>
            <pc:sldMk cId="0" sldId="266"/>
            <ac:picMk id="4" creationId="{2066DCBC-8510-D351-3B89-91724989968E}"/>
          </ac:picMkLst>
        </pc:picChg>
        <pc:picChg chg="add mod">
          <ac:chgData name="Raul Varela" userId="7d09e5ef1227b9dc" providerId="LiveId" clId="{AF595666-B893-40A0-8A51-DC2C9E19FE7F}" dt="2025-09-24T11:19:49.082" v="2769" actId="26606"/>
          <ac:picMkLst>
            <pc:docMk/>
            <pc:sldMk cId="0" sldId="266"/>
            <ac:picMk id="6" creationId="{181D5B5F-9E32-17AA-628A-095E3141592C}"/>
          </ac:picMkLst>
        </pc:picChg>
      </pc:sldChg>
      <pc:sldChg chg="del">
        <pc:chgData name="Raul Varela" userId="7d09e5ef1227b9dc" providerId="LiveId" clId="{AF595666-B893-40A0-8A51-DC2C9E19FE7F}" dt="2025-09-23T16:56:53.015" v="2664" actId="47"/>
        <pc:sldMkLst>
          <pc:docMk/>
          <pc:sldMk cId="0" sldId="267"/>
        </pc:sldMkLst>
      </pc:sldChg>
      <pc:sldChg chg="addSp delSp modSp mod setBg">
        <pc:chgData name="Raul Varela" userId="7d09e5ef1227b9dc" providerId="LiveId" clId="{AF595666-B893-40A0-8A51-DC2C9E19FE7F}" dt="2025-09-24T15:14:13.653" v="4234" actId="255"/>
        <pc:sldMkLst>
          <pc:docMk/>
          <pc:sldMk cId="0" sldId="268"/>
        </pc:sldMkLst>
        <pc:spChg chg="del mod">
          <ac:chgData name="Raul Varela" userId="7d09e5ef1227b9dc" providerId="LiveId" clId="{AF595666-B893-40A0-8A51-DC2C9E19FE7F}" dt="2025-09-24T11:38:12.260" v="3027" actId="478"/>
          <ac:spMkLst>
            <pc:docMk/>
            <pc:sldMk cId="0" sldId="268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15:14:13.653" v="4234" actId="255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Raul Varela" userId="7d09e5ef1227b9dc" providerId="LiveId" clId="{AF595666-B893-40A0-8A51-DC2C9E19FE7F}" dt="2025-09-24T15:14:00.165" v="4233" actId="1076"/>
          <ac:spMkLst>
            <pc:docMk/>
            <pc:sldMk cId="0" sldId="268"/>
            <ac:spMk id="6" creationId="{C443F6CA-67ED-0059-7393-DC216EA8EF76}"/>
          </ac:spMkLst>
        </pc:spChg>
        <pc:spChg chg="add del mod">
          <ac:chgData name="Raul Varela" userId="7d09e5ef1227b9dc" providerId="LiveId" clId="{AF595666-B893-40A0-8A51-DC2C9E19FE7F}" dt="2025-09-24T12:34:02.074" v="3096" actId="478"/>
          <ac:spMkLst>
            <pc:docMk/>
            <pc:sldMk cId="0" sldId="268"/>
            <ac:spMk id="8" creationId="{4809D40D-8B9A-34CF-0750-BA86DED131DA}"/>
          </ac:spMkLst>
        </pc:spChg>
        <pc:spChg chg="add del">
          <ac:chgData name="Raul Varela" userId="7d09e5ef1227b9dc" providerId="LiveId" clId="{AF595666-B893-40A0-8A51-DC2C9E19FE7F}" dt="2025-09-24T11:33:33.071" v="2971" actId="26606"/>
          <ac:spMkLst>
            <pc:docMk/>
            <pc:sldMk cId="0" sldId="268"/>
            <ac:spMk id="10" creationId="{99F1FFA9-D672-408C-9220-ADEEC6ABDD09}"/>
          </ac:spMkLst>
        </pc:spChg>
        <pc:spChg chg="add del">
          <ac:chgData name="Raul Varela" userId="7d09e5ef1227b9dc" providerId="LiveId" clId="{AF595666-B893-40A0-8A51-DC2C9E19FE7F}" dt="2025-09-24T11:33:33.050" v="2970" actId="26606"/>
          <ac:spMkLst>
            <pc:docMk/>
            <pc:sldMk cId="0" sldId="268"/>
            <ac:spMk id="15" creationId="{F4F2FC05-7D27-410F-BDA9-ADF4831368C7}"/>
          </ac:spMkLst>
        </pc:spChg>
        <pc:spChg chg="add del">
          <ac:chgData name="Raul Varela" userId="7d09e5ef1227b9dc" providerId="LiveId" clId="{AF595666-B893-40A0-8A51-DC2C9E19FE7F}" dt="2025-09-24T11:33:33.050" v="2970" actId="26606"/>
          <ac:spMkLst>
            <pc:docMk/>
            <pc:sldMk cId="0" sldId="268"/>
            <ac:spMk id="17" creationId="{9080D120-BD54-46E1-BA37-82F5E8089E90}"/>
          </ac:spMkLst>
        </pc:spChg>
        <pc:spChg chg="add del">
          <ac:chgData name="Raul Varela" userId="7d09e5ef1227b9dc" providerId="LiveId" clId="{AF595666-B893-40A0-8A51-DC2C9E19FE7F}" dt="2025-09-24T11:33:33.050" v="2970" actId="26606"/>
          <ac:spMkLst>
            <pc:docMk/>
            <pc:sldMk cId="0" sldId="268"/>
            <ac:spMk id="19" creationId="{81D83946-74FA-498A-AC80-9926F041B5C5}"/>
          </ac:spMkLst>
        </pc:spChg>
        <pc:spChg chg="add del">
          <ac:chgData name="Raul Varela" userId="7d09e5ef1227b9dc" providerId="LiveId" clId="{AF595666-B893-40A0-8A51-DC2C9E19FE7F}" dt="2025-09-24T11:33:33.050" v="2970" actId="26606"/>
          <ac:spMkLst>
            <pc:docMk/>
            <pc:sldMk cId="0" sldId="268"/>
            <ac:spMk id="21" creationId="{5060D983-8B52-443A-8183-2A1DE05618B5}"/>
          </ac:spMkLst>
        </pc:spChg>
        <pc:spChg chg="add">
          <ac:chgData name="Raul Varela" userId="7d09e5ef1227b9dc" providerId="LiveId" clId="{AF595666-B893-40A0-8A51-DC2C9E19FE7F}" dt="2025-09-24T11:33:33.071" v="2971" actId="26606"/>
          <ac:spMkLst>
            <pc:docMk/>
            <pc:sldMk cId="0" sldId="268"/>
            <ac:spMk id="23" creationId="{08BC803E-13F3-4DAB-B17C-BEB0076164B7}"/>
          </ac:spMkLst>
        </pc:spChg>
        <pc:spChg chg="add">
          <ac:chgData name="Raul Varela" userId="7d09e5ef1227b9dc" providerId="LiveId" clId="{AF595666-B893-40A0-8A51-DC2C9E19FE7F}" dt="2025-09-24T11:33:33.071" v="2971" actId="26606"/>
          <ac:spMkLst>
            <pc:docMk/>
            <pc:sldMk cId="0" sldId="268"/>
            <ac:spMk id="24" creationId="{39D85F1B-3302-4DB9-81B1-038ADCE4DEAC}"/>
          </ac:spMkLst>
        </pc:spChg>
        <pc:picChg chg="add del mod ord">
          <ac:chgData name="Raul Varela" userId="7d09e5ef1227b9dc" providerId="LiveId" clId="{AF595666-B893-40A0-8A51-DC2C9E19FE7F}" dt="2025-09-24T11:36:22.832" v="2995" actId="1076"/>
          <ac:picMkLst>
            <pc:docMk/>
            <pc:sldMk cId="0" sldId="268"/>
            <ac:picMk id="4" creationId="{B26F21B0-14CD-14CA-2C7E-E8A0729A7DB9}"/>
          </ac:picMkLst>
        </pc:picChg>
        <pc:picChg chg="add del mod ord">
          <ac:chgData name="Raul Varela" userId="7d09e5ef1227b9dc" providerId="LiveId" clId="{AF595666-B893-40A0-8A51-DC2C9E19FE7F}" dt="2025-09-24T12:33:55.701" v="3095" actId="478"/>
          <ac:picMkLst>
            <pc:docMk/>
            <pc:sldMk cId="0" sldId="268"/>
            <ac:picMk id="5" creationId="{56595E2D-968F-7B2D-A4D0-323441DB1F28}"/>
          </ac:picMkLst>
        </pc:picChg>
      </pc:sldChg>
      <pc:sldChg chg="del">
        <pc:chgData name="Raul Varela" userId="7d09e5ef1227b9dc" providerId="LiveId" clId="{AF595666-B893-40A0-8A51-DC2C9E19FE7F}" dt="2025-09-24T11:22:42.940" v="2786" actId="47"/>
        <pc:sldMkLst>
          <pc:docMk/>
          <pc:sldMk cId="0" sldId="269"/>
        </pc:sldMkLst>
      </pc:sldChg>
      <pc:sldChg chg="addSp modSp mod setBg">
        <pc:chgData name="Raul Varela" userId="7d09e5ef1227b9dc" providerId="LiveId" clId="{AF595666-B893-40A0-8A51-DC2C9E19FE7F}" dt="2025-09-24T15:16:10.768" v="4246" actId="1076"/>
        <pc:sldMkLst>
          <pc:docMk/>
          <pc:sldMk cId="0" sldId="270"/>
        </pc:sldMkLst>
        <pc:spChg chg="mod">
          <ac:chgData name="Raul Varela" userId="7d09e5ef1227b9dc" providerId="LiveId" clId="{AF595666-B893-40A0-8A51-DC2C9E19FE7F}" dt="2025-09-24T15:16:03.813" v="4245" actId="1076"/>
          <ac:spMkLst>
            <pc:docMk/>
            <pc:sldMk cId="0" sldId="270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5:16:10.768" v="4246" actId="1076"/>
          <ac:spMkLst>
            <pc:docMk/>
            <pc:sldMk cId="0" sldId="270"/>
            <ac:spMk id="3" creationId="{00000000-0000-0000-0000-000000000000}"/>
          </ac:spMkLst>
        </pc:spChg>
        <pc:spChg chg="add">
          <ac:chgData name="Raul Varela" userId="7d09e5ef1227b9dc" providerId="LiveId" clId="{AF595666-B893-40A0-8A51-DC2C9E19FE7F}" dt="2025-09-24T12:41:15.923" v="3101" actId="26606"/>
          <ac:spMkLst>
            <pc:docMk/>
            <pc:sldMk cId="0" sldId="270"/>
            <ac:spMk id="11" creationId="{99F1FFA9-D672-408C-9220-ADEEC6ABDD09}"/>
          </ac:spMkLst>
        </pc:spChg>
        <pc:picChg chg="mod ord">
          <ac:chgData name="Raul Varela" userId="7d09e5ef1227b9dc" providerId="LiveId" clId="{AF595666-B893-40A0-8A51-DC2C9E19FE7F}" dt="2025-09-24T12:41:15.923" v="3101" actId="26606"/>
          <ac:picMkLst>
            <pc:docMk/>
            <pc:sldMk cId="0" sldId="270"/>
            <ac:picMk id="4" creationId="{09489E63-1ED1-E1B5-5AA6-2B0D66BD6A03}"/>
          </ac:picMkLst>
        </pc:picChg>
        <pc:picChg chg="add mod">
          <ac:chgData name="Raul Varela" userId="7d09e5ef1227b9dc" providerId="LiveId" clId="{AF595666-B893-40A0-8A51-DC2C9E19FE7F}" dt="2025-09-24T12:41:15.923" v="3101" actId="26606"/>
          <ac:picMkLst>
            <pc:docMk/>
            <pc:sldMk cId="0" sldId="270"/>
            <ac:picMk id="6" creationId="{39CD2452-31F1-05AC-578E-8395FF8E8793}"/>
          </ac:picMkLst>
        </pc:picChg>
      </pc:sldChg>
      <pc:sldChg chg="addSp delSp modSp mod setBg">
        <pc:chgData name="Raul Varela" userId="7d09e5ef1227b9dc" providerId="LiveId" clId="{AF595666-B893-40A0-8A51-DC2C9E19FE7F}" dt="2025-09-24T15:26:59.137" v="4268" actId="313"/>
        <pc:sldMkLst>
          <pc:docMk/>
          <pc:sldMk cId="0" sldId="271"/>
        </pc:sldMkLst>
        <pc:spChg chg="mod">
          <ac:chgData name="Raul Varela" userId="7d09e5ef1227b9dc" providerId="LiveId" clId="{AF595666-B893-40A0-8A51-DC2C9E19FE7F}" dt="2025-09-24T15:16:54.766" v="4248" actId="1076"/>
          <ac:spMkLst>
            <pc:docMk/>
            <pc:sldMk cId="0" sldId="271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5:26:59.137" v="4268" actId="313"/>
          <ac:spMkLst>
            <pc:docMk/>
            <pc:sldMk cId="0" sldId="271"/>
            <ac:spMk id="3" creationId="{00000000-0000-0000-0000-000000000000}"/>
          </ac:spMkLst>
        </pc:spChg>
        <pc:spChg chg="add del">
          <ac:chgData name="Raul Varela" userId="7d09e5ef1227b9dc" providerId="LiveId" clId="{AF595666-B893-40A0-8A51-DC2C9E19FE7F}" dt="2025-09-24T13:06:36.647" v="3286" actId="26606"/>
          <ac:spMkLst>
            <pc:docMk/>
            <pc:sldMk cId="0" sldId="271"/>
            <ac:spMk id="12" creationId="{4DD35268-6FBE-0BCD-C050-3F804C7C54A2}"/>
          </ac:spMkLst>
        </pc:spChg>
        <pc:spChg chg="add del">
          <ac:chgData name="Raul Varela" userId="7d09e5ef1227b9dc" providerId="LiveId" clId="{AF595666-B893-40A0-8A51-DC2C9E19FE7F}" dt="2025-09-24T12:58:36.221" v="3263" actId="26606"/>
          <ac:spMkLst>
            <pc:docMk/>
            <pc:sldMk cId="0" sldId="271"/>
            <ac:spMk id="13" creationId="{6804CCDD-88C7-4B43-A381-F2D8DAF62BE3}"/>
          </ac:spMkLst>
        </pc:spChg>
        <pc:spChg chg="add del">
          <ac:chgData name="Raul Varela" userId="7d09e5ef1227b9dc" providerId="LiveId" clId="{AF595666-B893-40A0-8A51-DC2C9E19FE7F}" dt="2025-09-24T12:58:36.221" v="3263" actId="26606"/>
          <ac:spMkLst>
            <pc:docMk/>
            <pc:sldMk cId="0" sldId="271"/>
            <ac:spMk id="15" creationId="{BBECEAC1-4BBC-4815-B44E-D9B231A3FC16}"/>
          </ac:spMkLst>
        </pc:spChg>
        <pc:spChg chg="add del">
          <ac:chgData name="Raul Varela" userId="7d09e5ef1227b9dc" providerId="LiveId" clId="{AF595666-B893-40A0-8A51-DC2C9E19FE7F}" dt="2025-09-24T13:10:24.810" v="3409" actId="26606"/>
          <ac:spMkLst>
            <pc:docMk/>
            <pc:sldMk cId="0" sldId="271"/>
            <ac:spMk id="21" creationId="{2ABE1108-6423-4E53-85A1-817683043C77}"/>
          </ac:spMkLst>
        </pc:spChg>
        <pc:spChg chg="add">
          <ac:chgData name="Raul Varela" userId="7d09e5ef1227b9dc" providerId="LiveId" clId="{AF595666-B893-40A0-8A51-DC2C9E19FE7F}" dt="2025-09-24T13:10:24.810" v="3409" actId="26606"/>
          <ac:spMkLst>
            <pc:docMk/>
            <pc:sldMk cId="0" sldId="271"/>
            <ac:spMk id="26" creationId="{34D85B6A-FF18-4EFD-BD23-77FDE89EC5A0}"/>
          </ac:spMkLst>
        </pc:spChg>
        <pc:spChg chg="add">
          <ac:chgData name="Raul Varela" userId="7d09e5ef1227b9dc" providerId="LiveId" clId="{AF595666-B893-40A0-8A51-DC2C9E19FE7F}" dt="2025-09-24T13:10:24.810" v="3409" actId="26606"/>
          <ac:spMkLst>
            <pc:docMk/>
            <pc:sldMk cId="0" sldId="271"/>
            <ac:spMk id="28" creationId="{E8AAB596-4870-4D7C-9F51-06F1F7367CCD}"/>
          </ac:spMkLst>
        </pc:spChg>
        <pc:grpChg chg="add del">
          <ac:chgData name="Raul Varela" userId="7d09e5ef1227b9dc" providerId="LiveId" clId="{AF595666-B893-40A0-8A51-DC2C9E19FE7F}" dt="2025-09-24T13:06:36.647" v="3286" actId="26606"/>
          <ac:grpSpMkLst>
            <pc:docMk/>
            <pc:sldMk cId="0" sldId="271"/>
            <ac:grpSpMk id="17" creationId="{F3A0B02E-2A29-A1CD-0D60-A9E1681AF3C7}"/>
          </ac:grpSpMkLst>
        </pc:grpChg>
        <pc:picChg chg="mod ord">
          <ac:chgData name="Raul Varela" userId="7d09e5ef1227b9dc" providerId="LiveId" clId="{AF595666-B893-40A0-8A51-DC2C9E19FE7F}" dt="2025-09-24T13:10:24.810" v="3409" actId="26606"/>
          <ac:picMkLst>
            <pc:docMk/>
            <pc:sldMk cId="0" sldId="271"/>
            <ac:picMk id="4" creationId="{0023C2B8-D84E-1BBB-FA6C-1DDE6CE176F2}"/>
          </ac:picMkLst>
        </pc:picChg>
        <pc:picChg chg="add del mod">
          <ac:chgData name="Raul Varela" userId="7d09e5ef1227b9dc" providerId="LiveId" clId="{AF595666-B893-40A0-8A51-DC2C9E19FE7F}" dt="2025-09-24T13:02:05.524" v="3276" actId="478"/>
          <ac:picMkLst>
            <pc:docMk/>
            <pc:sldMk cId="0" sldId="271"/>
            <ac:picMk id="6" creationId="{02EDB2F7-92C6-19A5-4A2A-EC9EA9D89531}"/>
          </ac:picMkLst>
        </pc:picChg>
        <pc:picChg chg="add mod ord">
          <ac:chgData name="Raul Varela" userId="7d09e5ef1227b9dc" providerId="LiveId" clId="{AF595666-B893-40A0-8A51-DC2C9E19FE7F}" dt="2025-09-24T13:10:24.810" v="3409" actId="26606"/>
          <ac:picMkLst>
            <pc:docMk/>
            <pc:sldMk cId="0" sldId="271"/>
            <ac:picMk id="8" creationId="{D31ACF3B-3D56-8AE5-E2BC-CD05D9F22F95}"/>
          </ac:picMkLst>
        </pc:picChg>
        <pc:picChg chg="add mod">
          <ac:chgData name="Raul Varela" userId="7d09e5ef1227b9dc" providerId="LiveId" clId="{AF595666-B893-40A0-8A51-DC2C9E19FE7F}" dt="2025-09-24T13:10:24.810" v="3409" actId="26606"/>
          <ac:picMkLst>
            <pc:docMk/>
            <pc:sldMk cId="0" sldId="271"/>
            <ac:picMk id="10" creationId="{1CF43CE5-B5E6-1B6A-7EE5-443408341659}"/>
          </ac:picMkLst>
        </pc:picChg>
      </pc:sldChg>
      <pc:sldChg chg="addSp delSp modSp mod setBg">
        <pc:chgData name="Raul Varela" userId="7d09e5ef1227b9dc" providerId="LiveId" clId="{AF595666-B893-40A0-8A51-DC2C9E19FE7F}" dt="2025-09-24T15:17:31.330" v="4251" actId="1076"/>
        <pc:sldMkLst>
          <pc:docMk/>
          <pc:sldMk cId="0" sldId="272"/>
        </pc:sldMkLst>
        <pc:spChg chg="mod">
          <ac:chgData name="Raul Varela" userId="7d09e5ef1227b9dc" providerId="LiveId" clId="{AF595666-B893-40A0-8A51-DC2C9E19FE7F}" dt="2025-09-24T15:17:12.656" v="4249" actId="255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Raul Varela" userId="7d09e5ef1227b9dc" providerId="LiveId" clId="{AF595666-B893-40A0-8A51-DC2C9E19FE7F}" dt="2025-09-24T13:19:15.471" v="3536" actId="478"/>
          <ac:spMkLst>
            <pc:docMk/>
            <pc:sldMk cId="0" sldId="272"/>
            <ac:spMk id="3" creationId="{00000000-0000-0000-0000-000000000000}"/>
          </ac:spMkLst>
        </pc:spChg>
        <pc:spChg chg="add mod">
          <ac:chgData name="Raul Varela" userId="7d09e5ef1227b9dc" providerId="LiveId" clId="{AF595666-B893-40A0-8A51-DC2C9E19FE7F}" dt="2025-09-24T15:17:31.330" v="4251" actId="1076"/>
          <ac:spMkLst>
            <pc:docMk/>
            <pc:sldMk cId="0" sldId="272"/>
            <ac:spMk id="5" creationId="{5A655063-47A6-1A39-67BF-8F02A90D8707}"/>
          </ac:spMkLst>
        </pc:spChg>
        <pc:spChg chg="add del mod">
          <ac:chgData name="Raul Varela" userId="7d09e5ef1227b9dc" providerId="LiveId" clId="{AF595666-B893-40A0-8A51-DC2C9E19FE7F}" dt="2025-09-24T13:19:21.921" v="3537" actId="478"/>
          <ac:spMkLst>
            <pc:docMk/>
            <pc:sldMk cId="0" sldId="272"/>
            <ac:spMk id="7" creationId="{11632B95-AECF-D7F5-71C7-D5E03142D4E0}"/>
          </ac:spMkLst>
        </pc:spChg>
        <pc:spChg chg="add">
          <ac:chgData name="Raul Varela" userId="7d09e5ef1227b9dc" providerId="LiveId" clId="{AF595666-B893-40A0-8A51-DC2C9E19FE7F}" dt="2025-09-24T13:15:12.897" v="3421" actId="26606"/>
          <ac:spMkLst>
            <pc:docMk/>
            <pc:sldMk cId="0" sldId="272"/>
            <ac:spMk id="9" creationId="{131BAD53-4E89-4F62-BBB7-26359763ED39}"/>
          </ac:spMkLst>
        </pc:spChg>
        <pc:spChg chg="add">
          <ac:chgData name="Raul Varela" userId="7d09e5ef1227b9dc" providerId="LiveId" clId="{AF595666-B893-40A0-8A51-DC2C9E19FE7F}" dt="2025-09-24T13:15:12.897" v="3421" actId="26606"/>
          <ac:spMkLst>
            <pc:docMk/>
            <pc:sldMk cId="0" sldId="272"/>
            <ac:spMk id="11" creationId="{62756DA2-40EB-4C6F-B962-5822FFB54FB6}"/>
          </ac:spMkLst>
        </pc:spChg>
        <pc:picChg chg="mod ord">
          <ac:chgData name="Raul Varela" userId="7d09e5ef1227b9dc" providerId="LiveId" clId="{AF595666-B893-40A0-8A51-DC2C9E19FE7F}" dt="2025-09-24T13:18:56.459" v="3534" actId="1076"/>
          <ac:picMkLst>
            <pc:docMk/>
            <pc:sldMk cId="0" sldId="272"/>
            <ac:picMk id="4" creationId="{D2B60C99-EF7E-D3C0-9D7F-92F18B4C13F9}"/>
          </ac:picMkLst>
        </pc:picChg>
      </pc:sldChg>
      <pc:sldChg chg="addSp delSp modSp mod setBg">
        <pc:chgData name="Raul Varela" userId="7d09e5ef1227b9dc" providerId="LiveId" clId="{AF595666-B893-40A0-8A51-DC2C9E19FE7F}" dt="2025-09-24T15:27:11.603" v="4270" actId="2"/>
        <pc:sldMkLst>
          <pc:docMk/>
          <pc:sldMk cId="0" sldId="273"/>
        </pc:sldMkLst>
        <pc:spChg chg="del">
          <ac:chgData name="Raul Varela" userId="7d09e5ef1227b9dc" providerId="LiveId" clId="{AF595666-B893-40A0-8A51-DC2C9E19FE7F}" dt="2025-09-24T13:20:23.298" v="3542" actId="478"/>
          <ac:spMkLst>
            <pc:docMk/>
            <pc:sldMk cId="0" sldId="273"/>
            <ac:spMk id="2" creationId="{00000000-0000-0000-0000-000000000000}"/>
          </ac:spMkLst>
        </pc:spChg>
        <pc:spChg chg="mod ord">
          <ac:chgData name="Raul Varela" userId="7d09e5ef1227b9dc" providerId="LiveId" clId="{AF595666-B893-40A0-8A51-DC2C9E19FE7F}" dt="2025-09-24T15:27:11.603" v="4270" actId="2"/>
          <ac:spMkLst>
            <pc:docMk/>
            <pc:sldMk cId="0" sldId="273"/>
            <ac:spMk id="3" creationId="{00000000-0000-0000-0000-000000000000}"/>
          </ac:spMkLst>
        </pc:spChg>
        <pc:spChg chg="add del mod">
          <ac:chgData name="Raul Varela" userId="7d09e5ef1227b9dc" providerId="LiveId" clId="{AF595666-B893-40A0-8A51-DC2C9E19FE7F}" dt="2025-09-24T13:20:30.134" v="3543" actId="478"/>
          <ac:spMkLst>
            <pc:docMk/>
            <pc:sldMk cId="0" sldId="273"/>
            <ac:spMk id="6" creationId="{C7EDF2CB-201B-3980-7B15-A2F2D8031729}"/>
          </ac:spMkLst>
        </pc:spChg>
        <pc:spChg chg="add del mod">
          <ac:chgData name="Raul Varela" userId="7d09e5ef1227b9dc" providerId="LiveId" clId="{AF595666-B893-40A0-8A51-DC2C9E19FE7F}" dt="2025-09-24T13:51:21.694" v="3837" actId="478"/>
          <ac:spMkLst>
            <pc:docMk/>
            <pc:sldMk cId="0" sldId="273"/>
            <ac:spMk id="8" creationId="{07B56BBE-86E8-95B2-870F-10B8140871AE}"/>
          </ac:spMkLst>
        </pc:spChg>
        <pc:spChg chg="add del">
          <ac:chgData name="Raul Varela" userId="7d09e5ef1227b9dc" providerId="LiveId" clId="{AF595666-B893-40A0-8A51-DC2C9E19FE7F}" dt="2025-09-24T13:51:08.026" v="3836" actId="26606"/>
          <ac:spMkLst>
            <pc:docMk/>
            <pc:sldMk cId="0" sldId="273"/>
            <ac:spMk id="17" creationId="{08BC803E-13F3-4DAB-B17C-BEB0076164B7}"/>
          </ac:spMkLst>
        </pc:spChg>
        <pc:spChg chg="add del">
          <ac:chgData name="Raul Varela" userId="7d09e5ef1227b9dc" providerId="LiveId" clId="{AF595666-B893-40A0-8A51-DC2C9E19FE7F}" dt="2025-09-24T13:51:08.026" v="3836" actId="26606"/>
          <ac:spMkLst>
            <pc:docMk/>
            <pc:sldMk cId="0" sldId="273"/>
            <ac:spMk id="19" creationId="{B8DDE571-E57F-4AB5-83C7-30EB5DDCCAC7}"/>
          </ac:spMkLst>
        </pc:spChg>
        <pc:spChg chg="add del">
          <ac:chgData name="Raul Varela" userId="7d09e5ef1227b9dc" providerId="LiveId" clId="{AF595666-B893-40A0-8A51-DC2C9E19FE7F}" dt="2025-09-24T13:53:09.935" v="3857" actId="26606"/>
          <ac:spMkLst>
            <pc:docMk/>
            <pc:sldMk cId="0" sldId="273"/>
            <ac:spMk id="24" creationId="{99F1FFA9-D672-408C-9220-ADEEC6ABDD09}"/>
          </ac:spMkLst>
        </pc:spChg>
        <pc:spChg chg="add">
          <ac:chgData name="Raul Varela" userId="7d09e5ef1227b9dc" providerId="LiveId" clId="{AF595666-B893-40A0-8A51-DC2C9E19FE7F}" dt="2025-09-24T13:53:09.935" v="3857" actId="26606"/>
          <ac:spMkLst>
            <pc:docMk/>
            <pc:sldMk cId="0" sldId="273"/>
            <ac:spMk id="29" creationId="{99F1FFA9-D672-408C-9220-ADEEC6ABDD09}"/>
          </ac:spMkLst>
        </pc:spChg>
        <pc:picChg chg="mod ord">
          <ac:chgData name="Raul Varela" userId="7d09e5ef1227b9dc" providerId="LiveId" clId="{AF595666-B893-40A0-8A51-DC2C9E19FE7F}" dt="2025-09-24T13:53:09.935" v="3857" actId="26606"/>
          <ac:picMkLst>
            <pc:docMk/>
            <pc:sldMk cId="0" sldId="273"/>
            <ac:picMk id="4" creationId="{347A576C-A3FB-EDC0-7F8D-B4B8C56951C9}"/>
          </ac:picMkLst>
        </pc:picChg>
        <pc:picChg chg="add del mod">
          <ac:chgData name="Raul Varela" userId="7d09e5ef1227b9dc" providerId="LiveId" clId="{AF595666-B893-40A0-8A51-DC2C9E19FE7F}" dt="2025-09-24T13:49:48.533" v="3829" actId="478"/>
          <ac:picMkLst>
            <pc:docMk/>
            <pc:sldMk cId="0" sldId="273"/>
            <ac:picMk id="10" creationId="{73729437-BCC5-AE82-C122-611ED783D0FC}"/>
          </ac:picMkLst>
        </pc:picChg>
        <pc:picChg chg="add mod ord">
          <ac:chgData name="Raul Varela" userId="7d09e5ef1227b9dc" providerId="LiveId" clId="{AF595666-B893-40A0-8A51-DC2C9E19FE7F}" dt="2025-09-24T13:51:08.026" v="3836" actId="26606"/>
          <ac:picMkLst>
            <pc:docMk/>
            <pc:sldMk cId="0" sldId="273"/>
            <ac:picMk id="12" creationId="{6BE2058A-0F75-A138-60FA-3E4DCE773F19}"/>
          </ac:picMkLst>
        </pc:picChg>
      </pc:sldChg>
      <pc:sldChg chg="addSp modSp mod setBg">
        <pc:chgData name="Raul Varela" userId="7d09e5ef1227b9dc" providerId="LiveId" clId="{AF595666-B893-40A0-8A51-DC2C9E19FE7F}" dt="2025-09-24T15:18:01.902" v="4252" actId="255"/>
        <pc:sldMkLst>
          <pc:docMk/>
          <pc:sldMk cId="0" sldId="274"/>
        </pc:sldMkLst>
        <pc:spChg chg="mod">
          <ac:chgData name="Raul Varela" userId="7d09e5ef1227b9dc" providerId="LiveId" clId="{AF595666-B893-40A0-8A51-DC2C9E19FE7F}" dt="2025-09-24T14:17:20.373" v="4034" actId="14100"/>
          <ac:spMkLst>
            <pc:docMk/>
            <pc:sldMk cId="0" sldId="274"/>
            <ac:spMk id="2" creationId="{00000000-0000-0000-0000-000000000000}"/>
          </ac:spMkLst>
        </pc:spChg>
        <pc:spChg chg="mod">
          <ac:chgData name="Raul Varela" userId="7d09e5ef1227b9dc" providerId="LiveId" clId="{AF595666-B893-40A0-8A51-DC2C9E19FE7F}" dt="2025-09-24T15:18:01.902" v="4252" actId="255"/>
          <ac:spMkLst>
            <pc:docMk/>
            <pc:sldMk cId="0" sldId="274"/>
            <ac:spMk id="3" creationId="{00000000-0000-0000-0000-000000000000}"/>
          </ac:spMkLst>
        </pc:spChg>
        <pc:spChg chg="add mod">
          <ac:chgData name="Raul Varela" userId="7d09e5ef1227b9dc" providerId="LiveId" clId="{AF595666-B893-40A0-8A51-DC2C9E19FE7F}" dt="2025-09-24T14:55:54.105" v="4184" actId="1076"/>
          <ac:spMkLst>
            <pc:docMk/>
            <pc:sldMk cId="0" sldId="274"/>
            <ac:spMk id="5" creationId="{33D555B4-A4B0-3A98-7526-9005FC2C3D63}"/>
          </ac:spMkLst>
        </pc:spChg>
        <pc:spChg chg="add">
          <ac:chgData name="Raul Varela" userId="7d09e5ef1227b9dc" providerId="LiveId" clId="{AF595666-B893-40A0-8A51-DC2C9E19FE7F}" dt="2025-09-24T14:16:49.109" v="4031" actId="26606"/>
          <ac:spMkLst>
            <pc:docMk/>
            <pc:sldMk cId="0" sldId="274"/>
            <ac:spMk id="9" creationId="{9F79630B-0F0B-446E-A637-38FA8F61D10E}"/>
          </ac:spMkLst>
        </pc:spChg>
        <pc:spChg chg="add">
          <ac:chgData name="Raul Varela" userId="7d09e5ef1227b9dc" providerId="LiveId" clId="{AF595666-B893-40A0-8A51-DC2C9E19FE7F}" dt="2025-09-24T14:16:49.109" v="4031" actId="26606"/>
          <ac:spMkLst>
            <pc:docMk/>
            <pc:sldMk cId="0" sldId="274"/>
            <ac:spMk id="11" creationId="{B3437C99-FC8E-4311-B48A-F0C4C329B154}"/>
          </ac:spMkLst>
        </pc:spChg>
        <pc:picChg chg="mod ord">
          <ac:chgData name="Raul Varela" userId="7d09e5ef1227b9dc" providerId="LiveId" clId="{AF595666-B893-40A0-8A51-DC2C9E19FE7F}" dt="2025-09-24T14:16:49.109" v="4031" actId="26606"/>
          <ac:picMkLst>
            <pc:docMk/>
            <pc:sldMk cId="0" sldId="274"/>
            <ac:picMk id="4" creationId="{738AD7EA-482C-F531-F1D0-63EC56E92232}"/>
          </ac:picMkLst>
        </pc:picChg>
      </pc:sldChg>
      <pc:sldChg chg="addSp delSp modSp mod ord">
        <pc:chgData name="Raul Varela" userId="7d09e5ef1227b9dc" providerId="LiveId" clId="{AF595666-B893-40A0-8A51-DC2C9E19FE7F}" dt="2025-09-24T15:23:49.364" v="4262" actId="478"/>
        <pc:sldMkLst>
          <pc:docMk/>
          <pc:sldMk cId="0" sldId="276"/>
        </pc:sldMkLst>
        <pc:spChg chg="del">
          <ac:chgData name="Raul Varela" userId="7d09e5ef1227b9dc" providerId="LiveId" clId="{AF595666-B893-40A0-8A51-DC2C9E19FE7F}" dt="2025-09-24T15:23:43.492" v="4261" actId="478"/>
          <ac:spMkLst>
            <pc:docMk/>
            <pc:sldMk cId="0" sldId="276"/>
            <ac:spMk id="3" creationId="{00000000-0000-0000-0000-000000000000}"/>
          </ac:spMkLst>
        </pc:spChg>
        <pc:spChg chg="del mod">
          <ac:chgData name="Raul Varela" userId="7d09e5ef1227b9dc" providerId="LiveId" clId="{AF595666-B893-40A0-8A51-DC2C9E19FE7F}" dt="2025-09-23T12:24:53.871" v="135" actId="478"/>
          <ac:spMkLst>
            <pc:docMk/>
            <pc:sldMk cId="0" sldId="276"/>
            <ac:spMk id="5" creationId="{318DFAA4-22DF-4564-E633-A96C5A10F8A0}"/>
          </ac:spMkLst>
        </pc:spChg>
        <pc:spChg chg="mod">
          <ac:chgData name="Raul Varela" userId="7d09e5ef1227b9dc" providerId="LiveId" clId="{AF595666-B893-40A0-8A51-DC2C9E19FE7F}" dt="2025-09-23T12:20:24.579" v="44" actId="20577"/>
          <ac:spMkLst>
            <pc:docMk/>
            <pc:sldMk cId="0" sldId="276"/>
            <ac:spMk id="6" creationId="{73AFA411-D529-C101-74CB-04C1B7135625}"/>
          </ac:spMkLst>
        </pc:spChg>
        <pc:spChg chg="add mod">
          <ac:chgData name="Raul Varela" userId="7d09e5ef1227b9dc" providerId="LiveId" clId="{AF595666-B893-40A0-8A51-DC2C9E19FE7F}" dt="2025-09-23T12:29:16.938" v="183" actId="20577"/>
          <ac:spMkLst>
            <pc:docMk/>
            <pc:sldMk cId="0" sldId="276"/>
            <ac:spMk id="8" creationId="{1DAD7E81-1B85-3D62-776F-942F7C3AC6C5}"/>
          </ac:spMkLst>
        </pc:spChg>
        <pc:spChg chg="add del mod">
          <ac:chgData name="Raul Varela" userId="7d09e5ef1227b9dc" providerId="LiveId" clId="{AF595666-B893-40A0-8A51-DC2C9E19FE7F}" dt="2025-09-24T15:23:49.364" v="4262" actId="478"/>
          <ac:spMkLst>
            <pc:docMk/>
            <pc:sldMk cId="0" sldId="276"/>
            <ac:spMk id="11" creationId="{B32B49F2-68F2-6853-A453-842EB25BD008}"/>
          </ac:spMkLst>
        </pc:spChg>
        <pc:picChg chg="add mod">
          <ac:chgData name="Raul Varela" userId="7d09e5ef1227b9dc" providerId="LiveId" clId="{AF595666-B893-40A0-8A51-DC2C9E19FE7F}" dt="2025-09-23T12:29:39.588" v="184" actId="1076"/>
          <ac:picMkLst>
            <pc:docMk/>
            <pc:sldMk cId="0" sldId="276"/>
            <ac:picMk id="9" creationId="{8D225ED1-3154-F282-5E7B-9C469890163D}"/>
          </ac:picMkLst>
        </pc:picChg>
      </pc:sldChg>
      <pc:sldChg chg="addSp delSp modSp add mod setBg">
        <pc:chgData name="Raul Varela" userId="7d09e5ef1227b9dc" providerId="LiveId" clId="{AF595666-B893-40A0-8A51-DC2C9E19FE7F}" dt="2025-09-24T15:07:04.643" v="4198" actId="1076"/>
        <pc:sldMkLst>
          <pc:docMk/>
          <pc:sldMk cId="411267028" sldId="277"/>
        </pc:sldMkLst>
        <pc:spChg chg="add del mod">
          <ac:chgData name="Raul Varela" userId="7d09e5ef1227b9dc" providerId="LiveId" clId="{AF595666-B893-40A0-8A51-DC2C9E19FE7F}" dt="2025-09-23T13:23:54.397" v="795" actId="478"/>
          <ac:spMkLst>
            <pc:docMk/>
            <pc:sldMk cId="411267028" sldId="277"/>
            <ac:spMk id="2" creationId="{6AB05B19-6680-6F20-92FC-618974FF31A9}"/>
          </ac:spMkLst>
        </pc:spChg>
        <pc:spChg chg="mod ord">
          <ac:chgData name="Raul Varela" userId="7d09e5ef1227b9dc" providerId="LiveId" clId="{AF595666-B893-40A0-8A51-DC2C9E19FE7F}" dt="2025-09-24T15:07:04.643" v="4198" actId="1076"/>
          <ac:spMkLst>
            <pc:docMk/>
            <pc:sldMk cId="411267028" sldId="277"/>
            <ac:spMk id="3" creationId="{3E8A70C3-D807-0D38-8112-ACC8C704A64C}"/>
          </ac:spMkLst>
        </pc:spChg>
        <pc:spChg chg="add del mod">
          <ac:chgData name="Raul Varela" userId="7d09e5ef1227b9dc" providerId="LiveId" clId="{AF595666-B893-40A0-8A51-DC2C9E19FE7F}" dt="2025-09-23T13:23:41.496" v="794" actId="478"/>
          <ac:spMkLst>
            <pc:docMk/>
            <pc:sldMk cId="411267028" sldId="277"/>
            <ac:spMk id="8" creationId="{A358B29D-FF6B-4423-4C55-7437E8EED16B}"/>
          </ac:spMkLst>
        </pc:spChg>
        <pc:spChg chg="add mod">
          <ac:chgData name="Raul Varela" userId="7d09e5ef1227b9dc" providerId="LiveId" clId="{AF595666-B893-40A0-8A51-DC2C9E19FE7F}" dt="2025-09-24T15:06:18.073" v="4193" actId="255"/>
          <ac:spMkLst>
            <pc:docMk/>
            <pc:sldMk cId="411267028" sldId="277"/>
            <ac:spMk id="10" creationId="{650F1B0C-8EE4-E0BE-9E7D-36A463BE05EC}"/>
          </ac:spMkLst>
        </pc:spChg>
        <pc:spChg chg="add">
          <ac:chgData name="Raul Varela" userId="7d09e5ef1227b9dc" providerId="LiveId" clId="{AF595666-B893-40A0-8A51-DC2C9E19FE7F}" dt="2025-09-24T14:38:58.309" v="4112" actId="26606"/>
          <ac:spMkLst>
            <pc:docMk/>
            <pc:sldMk cId="411267028" sldId="277"/>
            <ac:spMk id="23" creationId="{08BC803E-13F3-4DAB-B17C-BEB0076164B7}"/>
          </ac:spMkLst>
        </pc:spChg>
        <pc:spChg chg="add">
          <ac:chgData name="Raul Varela" userId="7d09e5ef1227b9dc" providerId="LiveId" clId="{AF595666-B893-40A0-8A51-DC2C9E19FE7F}" dt="2025-09-24T14:38:58.309" v="4112" actId="26606"/>
          <ac:spMkLst>
            <pc:docMk/>
            <pc:sldMk cId="411267028" sldId="277"/>
            <ac:spMk id="25" creationId="{B8DDE571-E57F-4AB5-83C7-30EB5DDCCAC7}"/>
          </ac:spMkLst>
        </pc:spChg>
        <pc:picChg chg="add del mod ord">
          <ac:chgData name="Raul Varela" userId="7d09e5ef1227b9dc" providerId="LiveId" clId="{AF595666-B893-40A0-8A51-DC2C9E19FE7F}" dt="2025-09-24T14:38:58.309" v="4112" actId="26606"/>
          <ac:picMkLst>
            <pc:docMk/>
            <pc:sldMk cId="411267028" sldId="277"/>
            <ac:picMk id="4" creationId="{399FFCA4-00EF-3A96-8C87-6D4AEB388D24}"/>
          </ac:picMkLst>
        </pc:picChg>
        <pc:picChg chg="add del mod ord">
          <ac:chgData name="Raul Varela" userId="7d09e5ef1227b9dc" providerId="LiveId" clId="{AF595666-B893-40A0-8A51-DC2C9E19FE7F}" dt="2025-09-24T14:38:51.646" v="4111" actId="478"/>
          <ac:picMkLst>
            <pc:docMk/>
            <pc:sldMk cId="411267028" sldId="277"/>
            <ac:picMk id="5" creationId="{567E8C79-AA66-C1E4-3603-8067F7E17671}"/>
          </ac:picMkLst>
        </pc:picChg>
        <pc:picChg chg="add del mod">
          <ac:chgData name="Raul Varela" userId="7d09e5ef1227b9dc" providerId="LiveId" clId="{AF595666-B893-40A0-8A51-DC2C9E19FE7F}" dt="2025-09-23T13:58:55.580" v="1297" actId="478"/>
          <ac:picMkLst>
            <pc:docMk/>
            <pc:sldMk cId="411267028" sldId="277"/>
            <ac:picMk id="6" creationId="{7DD17D49-5648-7652-4D30-2166CF1547E6}"/>
          </ac:picMkLst>
        </pc:picChg>
        <pc:picChg chg="add del mod">
          <ac:chgData name="Raul Varela" userId="7d09e5ef1227b9dc" providerId="LiveId" clId="{AF595666-B893-40A0-8A51-DC2C9E19FE7F}" dt="2025-09-23T13:58:57.844" v="1298" actId="478"/>
          <ac:picMkLst>
            <pc:docMk/>
            <pc:sldMk cId="411267028" sldId="277"/>
            <ac:picMk id="11" creationId="{8A8CC3B9-F3A0-490D-8A73-DC760C4A7B00}"/>
          </ac:picMkLst>
        </pc:picChg>
        <pc:picChg chg="add mod">
          <ac:chgData name="Raul Varela" userId="7d09e5ef1227b9dc" providerId="LiveId" clId="{AF595666-B893-40A0-8A51-DC2C9E19FE7F}" dt="2025-09-24T14:38:58.309" v="4112" actId="26606"/>
          <ac:picMkLst>
            <pc:docMk/>
            <pc:sldMk cId="411267028" sldId="277"/>
            <ac:picMk id="13" creationId="{935088C3-92F4-26C2-B1B3-34B159485F49}"/>
          </ac:picMkLst>
        </pc:picChg>
        <pc:cxnChg chg="add del">
          <ac:chgData name="Raul Varela" userId="7d09e5ef1227b9dc" providerId="LiveId" clId="{AF595666-B893-40A0-8A51-DC2C9E19FE7F}" dt="2025-09-24T14:38:58.309" v="4112" actId="26606"/>
          <ac:cxnSpMkLst>
            <pc:docMk/>
            <pc:sldMk cId="411267028" sldId="277"/>
            <ac:cxnSpMk id="18" creationId="{1503BFE4-729B-D9D0-C17B-501E6AF1127A}"/>
          </ac:cxnSpMkLst>
        </pc:cxnChg>
      </pc:sldChg>
      <pc:sldChg chg="new del">
        <pc:chgData name="Raul Varela" userId="7d09e5ef1227b9dc" providerId="LiveId" clId="{AF595666-B893-40A0-8A51-DC2C9E19FE7F}" dt="2025-09-23T12:55:36.664" v="286" actId="47"/>
        <pc:sldMkLst>
          <pc:docMk/>
          <pc:sldMk cId="1794607640" sldId="277"/>
        </pc:sldMkLst>
      </pc:sldChg>
      <pc:sldChg chg="addSp delSp modSp add del mod">
        <pc:chgData name="Raul Varela" userId="7d09e5ef1227b9dc" providerId="LiveId" clId="{AF595666-B893-40A0-8A51-DC2C9E19FE7F}" dt="2025-09-23T15:59:37.041" v="2411" actId="47"/>
        <pc:sldMkLst>
          <pc:docMk/>
          <pc:sldMk cId="32059098" sldId="278"/>
        </pc:sldMkLst>
        <pc:spChg chg="del mod">
          <ac:chgData name="Raul Varela" userId="7d09e5ef1227b9dc" providerId="LiveId" clId="{AF595666-B893-40A0-8A51-DC2C9E19FE7F}" dt="2025-09-23T14:53:09.521" v="1897" actId="478"/>
          <ac:spMkLst>
            <pc:docMk/>
            <pc:sldMk cId="32059098" sldId="278"/>
            <ac:spMk id="3" creationId="{271D7C37-EC80-34BF-8AB5-C99C4FDB3C38}"/>
          </ac:spMkLst>
        </pc:spChg>
        <pc:spChg chg="add mod">
          <ac:chgData name="Raul Varela" userId="7d09e5ef1227b9dc" providerId="LiveId" clId="{AF595666-B893-40A0-8A51-DC2C9E19FE7F}" dt="2025-09-23T14:53:47.859" v="1902" actId="1076"/>
          <ac:spMkLst>
            <pc:docMk/>
            <pc:sldMk cId="32059098" sldId="278"/>
            <ac:spMk id="6" creationId="{A84F0E82-0C6E-A02D-EFFC-C4A3A6214420}"/>
          </ac:spMkLst>
        </pc:spChg>
        <pc:spChg chg="add mod">
          <ac:chgData name="Raul Varela" userId="7d09e5ef1227b9dc" providerId="LiveId" clId="{AF595666-B893-40A0-8A51-DC2C9E19FE7F}" dt="2025-09-23T14:53:53.035" v="1903" actId="1076"/>
          <ac:spMkLst>
            <pc:docMk/>
            <pc:sldMk cId="32059098" sldId="278"/>
            <ac:spMk id="7" creationId="{F284F96F-33D2-93BD-3C69-85731B3109C6}"/>
          </ac:spMkLst>
        </pc:spChg>
        <pc:spChg chg="add mod">
          <ac:chgData name="Raul Varela" userId="7d09e5ef1227b9dc" providerId="LiveId" clId="{AF595666-B893-40A0-8A51-DC2C9E19FE7F}" dt="2025-09-23T14:54:02.944" v="1904" actId="1076"/>
          <ac:spMkLst>
            <pc:docMk/>
            <pc:sldMk cId="32059098" sldId="278"/>
            <ac:spMk id="8" creationId="{48D4E928-497F-58D7-55E7-8AB79E45DCD0}"/>
          </ac:spMkLst>
        </pc:spChg>
        <pc:spChg chg="add mod">
          <ac:chgData name="Raul Varela" userId="7d09e5ef1227b9dc" providerId="LiveId" clId="{AF595666-B893-40A0-8A51-DC2C9E19FE7F}" dt="2025-09-23T14:54:14.741" v="1905" actId="1076"/>
          <ac:spMkLst>
            <pc:docMk/>
            <pc:sldMk cId="32059098" sldId="278"/>
            <ac:spMk id="9" creationId="{B15A620D-D747-35B1-C512-E1266CDD5E12}"/>
          </ac:spMkLst>
        </pc:spChg>
        <pc:spChg chg="add del mod">
          <ac:chgData name="Raul Varela" userId="7d09e5ef1227b9dc" providerId="LiveId" clId="{AF595666-B893-40A0-8A51-DC2C9E19FE7F}" dt="2025-09-23T14:55:10.383" v="1908"/>
          <ac:spMkLst>
            <pc:docMk/>
            <pc:sldMk cId="32059098" sldId="278"/>
            <ac:spMk id="11" creationId="{CB35D811-C211-F1F8-FE57-13A8F779FBA7}"/>
          </ac:spMkLst>
        </pc:spChg>
        <pc:spChg chg="add del mod">
          <ac:chgData name="Raul Varela" userId="7d09e5ef1227b9dc" providerId="LiveId" clId="{AF595666-B893-40A0-8A51-DC2C9E19FE7F}" dt="2025-09-23T14:57:38.643" v="1929" actId="478"/>
          <ac:spMkLst>
            <pc:docMk/>
            <pc:sldMk cId="32059098" sldId="278"/>
            <ac:spMk id="13" creationId="{8DA2C093-D125-917A-1ACE-DD96A4B207CB}"/>
          </ac:spMkLst>
        </pc:spChg>
        <pc:spChg chg="add mod">
          <ac:chgData name="Raul Varela" userId="7d09e5ef1227b9dc" providerId="LiveId" clId="{AF595666-B893-40A0-8A51-DC2C9E19FE7F}" dt="2025-09-23T14:57:03.918" v="1924" actId="1076"/>
          <ac:spMkLst>
            <pc:docMk/>
            <pc:sldMk cId="32059098" sldId="278"/>
            <ac:spMk id="14" creationId="{D6A51F8C-B871-1ADF-54AB-63E37BFC28FB}"/>
          </ac:spMkLst>
        </pc:spChg>
        <pc:spChg chg="add mod">
          <ac:chgData name="Raul Varela" userId="7d09e5ef1227b9dc" providerId="LiveId" clId="{AF595666-B893-40A0-8A51-DC2C9E19FE7F}" dt="2025-09-23T14:58:08.922" v="1931" actId="1076"/>
          <ac:spMkLst>
            <pc:docMk/>
            <pc:sldMk cId="32059098" sldId="278"/>
            <ac:spMk id="15" creationId="{71E991D6-1918-FF22-B53F-3CB52CDD77FB}"/>
          </ac:spMkLst>
        </pc:spChg>
        <pc:spChg chg="add mod">
          <ac:chgData name="Raul Varela" userId="7d09e5ef1227b9dc" providerId="LiveId" clId="{AF595666-B893-40A0-8A51-DC2C9E19FE7F}" dt="2025-09-23T14:58:40.428" v="1933" actId="1076"/>
          <ac:spMkLst>
            <pc:docMk/>
            <pc:sldMk cId="32059098" sldId="278"/>
            <ac:spMk id="16" creationId="{F04D3211-05C1-2725-ED80-A87FF1F43A2D}"/>
          </ac:spMkLst>
        </pc:spChg>
        <pc:spChg chg="add mod">
          <ac:chgData name="Raul Varela" userId="7d09e5ef1227b9dc" providerId="LiveId" clId="{AF595666-B893-40A0-8A51-DC2C9E19FE7F}" dt="2025-09-23T14:59:18.695" v="1935" actId="1076"/>
          <ac:spMkLst>
            <pc:docMk/>
            <pc:sldMk cId="32059098" sldId="278"/>
            <ac:spMk id="17" creationId="{09FFD943-EBB1-92B7-F199-B89FF975BE85}"/>
          </ac:spMkLst>
        </pc:spChg>
        <pc:graphicFrameChg chg="del">
          <ac:chgData name="Raul Varela" userId="7d09e5ef1227b9dc" providerId="LiveId" clId="{AF595666-B893-40A0-8A51-DC2C9E19FE7F}" dt="2025-09-23T14:48:14.158" v="1651" actId="478"/>
          <ac:graphicFrameMkLst>
            <pc:docMk/>
            <pc:sldMk cId="32059098" sldId="278"/>
            <ac:graphicFrameMk id="5" creationId="{7A5DBDF6-8331-0E45-8A20-D81A85AE8FCB}"/>
          </ac:graphicFrameMkLst>
        </pc:graphicFrameChg>
        <pc:picChg chg="add del">
          <ac:chgData name="Raul Varela" userId="7d09e5ef1227b9dc" providerId="LiveId" clId="{AF595666-B893-40A0-8A51-DC2C9E19FE7F}" dt="2025-09-23T14:57:30.901" v="1928" actId="478"/>
          <ac:picMkLst>
            <pc:docMk/>
            <pc:sldMk cId="32059098" sldId="278"/>
            <ac:picMk id="4" creationId="{86767432-6D05-3AB5-4845-6F8A990A9FC9}"/>
          </ac:picMkLst>
        </pc:picChg>
        <pc:picChg chg="add del mod">
          <ac:chgData name="Raul Varela" userId="7d09e5ef1227b9dc" providerId="LiveId" clId="{AF595666-B893-40A0-8A51-DC2C9E19FE7F}" dt="2025-09-23T15:48:34.659" v="2074" actId="21"/>
          <ac:picMkLst>
            <pc:docMk/>
            <pc:sldMk cId="32059098" sldId="278"/>
            <ac:picMk id="12" creationId="{E920063A-2742-AE3A-7ED9-809F14C3C835}"/>
          </ac:picMkLst>
        </pc:picChg>
      </pc:sldChg>
      <pc:sldChg chg="addSp delSp modSp add mod">
        <pc:chgData name="Raul Varela" userId="7d09e5ef1227b9dc" providerId="LiveId" clId="{AF595666-B893-40A0-8A51-DC2C9E19FE7F}" dt="2025-09-24T15:10:29.943" v="4210" actId="255"/>
        <pc:sldMkLst>
          <pc:docMk/>
          <pc:sldMk cId="1094639454" sldId="279"/>
        </pc:sldMkLst>
        <pc:spChg chg="del">
          <ac:chgData name="Raul Varela" userId="7d09e5ef1227b9dc" providerId="LiveId" clId="{AF595666-B893-40A0-8A51-DC2C9E19FE7F}" dt="2025-09-23T15:00:40.310" v="1937" actId="478"/>
          <ac:spMkLst>
            <pc:docMk/>
            <pc:sldMk cId="1094639454" sldId="279"/>
            <ac:spMk id="2" creationId="{1ED4B425-55A0-9BDD-5BB9-F7B64D76A7EB}"/>
          </ac:spMkLst>
        </pc:spChg>
        <pc:spChg chg="del">
          <ac:chgData name="Raul Varela" userId="7d09e5ef1227b9dc" providerId="LiveId" clId="{AF595666-B893-40A0-8A51-DC2C9E19FE7F}" dt="2025-09-23T15:00:44.938" v="1938" actId="478"/>
          <ac:spMkLst>
            <pc:docMk/>
            <pc:sldMk cId="1094639454" sldId="279"/>
            <ac:spMk id="3" creationId="{C59A385D-0F45-7959-E9B2-F768ED62C83A}"/>
          </ac:spMkLst>
        </pc:spChg>
        <pc:spChg chg="add mod">
          <ac:chgData name="Raul Varela" userId="7d09e5ef1227b9dc" providerId="LiveId" clId="{AF595666-B893-40A0-8A51-DC2C9E19FE7F}" dt="2025-09-24T15:10:29.943" v="4210" actId="255"/>
          <ac:spMkLst>
            <pc:docMk/>
            <pc:sldMk cId="1094639454" sldId="279"/>
            <ac:spMk id="7" creationId="{77EB4017-D75D-B6B0-AAA3-29CD215464E0}"/>
          </ac:spMkLst>
        </pc:spChg>
        <pc:spChg chg="add del mod">
          <ac:chgData name="Raul Varela" userId="7d09e5ef1227b9dc" providerId="LiveId" clId="{AF595666-B893-40A0-8A51-DC2C9E19FE7F}" dt="2025-09-23T15:00:50.407" v="1939" actId="478"/>
          <ac:spMkLst>
            <pc:docMk/>
            <pc:sldMk cId="1094639454" sldId="279"/>
            <ac:spMk id="9" creationId="{046D86E9-A395-EECC-F34B-5B5B789AE070}"/>
          </ac:spMkLst>
        </pc:spChg>
        <pc:spChg chg="add del mod">
          <ac:chgData name="Raul Varela" userId="7d09e5ef1227b9dc" providerId="LiveId" clId="{AF595666-B893-40A0-8A51-DC2C9E19FE7F}" dt="2025-09-23T15:40:09.365" v="1995" actId="478"/>
          <ac:spMkLst>
            <pc:docMk/>
            <pc:sldMk cId="1094639454" sldId="279"/>
            <ac:spMk id="10" creationId="{FFA864A1-5722-8765-E0DD-1A43E4D6E6F9}"/>
          </ac:spMkLst>
        </pc:spChg>
        <pc:spChg chg="add del mod">
          <ac:chgData name="Raul Varela" userId="7d09e5ef1227b9dc" providerId="LiveId" clId="{AF595666-B893-40A0-8A51-DC2C9E19FE7F}" dt="2025-09-23T15:40:03.510" v="1993" actId="478"/>
          <ac:spMkLst>
            <pc:docMk/>
            <pc:sldMk cId="1094639454" sldId="279"/>
            <ac:spMk id="11" creationId="{2686E9D0-86C6-969D-5AEA-9DDA210220CC}"/>
          </ac:spMkLst>
        </pc:spChg>
        <pc:spChg chg="add mod">
          <ac:chgData name="Raul Varela" userId="7d09e5ef1227b9dc" providerId="LiveId" clId="{AF595666-B893-40A0-8A51-DC2C9E19FE7F}" dt="2025-09-23T15:58:02.241" v="2405" actId="14100"/>
          <ac:spMkLst>
            <pc:docMk/>
            <pc:sldMk cId="1094639454" sldId="279"/>
            <ac:spMk id="12" creationId="{F4904762-5642-FB10-8BC3-9B12E41718F6}"/>
          </ac:spMkLst>
        </pc:spChg>
        <pc:spChg chg="add del mod">
          <ac:chgData name="Raul Varela" userId="7d09e5ef1227b9dc" providerId="LiveId" clId="{AF595666-B893-40A0-8A51-DC2C9E19FE7F}" dt="2025-09-23T15:40:06.932" v="1994" actId="478"/>
          <ac:spMkLst>
            <pc:docMk/>
            <pc:sldMk cId="1094639454" sldId="279"/>
            <ac:spMk id="13" creationId="{D5B84242-9F6E-52D7-FE12-D182E106186F}"/>
          </ac:spMkLst>
        </pc:spChg>
        <pc:spChg chg="add mod">
          <ac:chgData name="Raul Varela" userId="7d09e5ef1227b9dc" providerId="LiveId" clId="{AF595666-B893-40A0-8A51-DC2C9E19FE7F}" dt="2025-09-23T15:58:09.587" v="2406" actId="14100"/>
          <ac:spMkLst>
            <pc:docMk/>
            <pc:sldMk cId="1094639454" sldId="279"/>
            <ac:spMk id="14" creationId="{44354A01-4B82-44C3-1A64-A472C0B7B1CC}"/>
          </ac:spMkLst>
        </pc:spChg>
        <pc:spChg chg="add mod">
          <ac:chgData name="Raul Varela" userId="7d09e5ef1227b9dc" providerId="LiveId" clId="{AF595666-B893-40A0-8A51-DC2C9E19FE7F}" dt="2025-09-23T15:57:51.404" v="2404" actId="14100"/>
          <ac:spMkLst>
            <pc:docMk/>
            <pc:sldMk cId="1094639454" sldId="279"/>
            <ac:spMk id="15" creationId="{CFFB432B-1BEF-B959-7098-1D1610D0B4E0}"/>
          </ac:spMkLst>
        </pc:spChg>
        <pc:spChg chg="add mod">
          <ac:chgData name="Raul Varela" userId="7d09e5ef1227b9dc" providerId="LiveId" clId="{AF595666-B893-40A0-8A51-DC2C9E19FE7F}" dt="2025-09-23T15:58:39.900" v="2409" actId="14100"/>
          <ac:spMkLst>
            <pc:docMk/>
            <pc:sldMk cId="1094639454" sldId="279"/>
            <ac:spMk id="16" creationId="{AB5466A5-9F6A-697C-8048-4EEFC8FAEFEA}"/>
          </ac:spMkLst>
        </pc:spChg>
        <pc:spChg chg="add mod">
          <ac:chgData name="Raul Varela" userId="7d09e5ef1227b9dc" providerId="LiveId" clId="{AF595666-B893-40A0-8A51-DC2C9E19FE7F}" dt="2025-09-23T15:50:47.721" v="2087" actId="207"/>
          <ac:spMkLst>
            <pc:docMk/>
            <pc:sldMk cId="1094639454" sldId="279"/>
            <ac:spMk id="18" creationId="{96D5EADD-6318-A797-7681-F8B76F7CCF63}"/>
          </ac:spMkLst>
        </pc:spChg>
        <pc:spChg chg="add mod">
          <ac:chgData name="Raul Varela" userId="7d09e5ef1227b9dc" providerId="LiveId" clId="{AF595666-B893-40A0-8A51-DC2C9E19FE7F}" dt="2025-09-23T15:51:16.050" v="2091" actId="1076"/>
          <ac:spMkLst>
            <pc:docMk/>
            <pc:sldMk cId="1094639454" sldId="279"/>
            <ac:spMk id="19" creationId="{8AB9AC01-D712-4768-F18D-7AB85D287C4F}"/>
          </ac:spMkLst>
        </pc:spChg>
        <pc:spChg chg="add mod">
          <ac:chgData name="Raul Varela" userId="7d09e5ef1227b9dc" providerId="LiveId" clId="{AF595666-B893-40A0-8A51-DC2C9E19FE7F}" dt="2025-09-23T15:52:09.351" v="2100" actId="1076"/>
          <ac:spMkLst>
            <pc:docMk/>
            <pc:sldMk cId="1094639454" sldId="279"/>
            <ac:spMk id="20" creationId="{BEA19E50-35F0-00E7-DFEB-707129372B86}"/>
          </ac:spMkLst>
        </pc:spChg>
        <pc:spChg chg="add mod">
          <ac:chgData name="Raul Varela" userId="7d09e5ef1227b9dc" providerId="LiveId" clId="{AF595666-B893-40A0-8A51-DC2C9E19FE7F}" dt="2025-09-23T15:52:58.700" v="2105" actId="1076"/>
          <ac:spMkLst>
            <pc:docMk/>
            <pc:sldMk cId="1094639454" sldId="279"/>
            <ac:spMk id="22" creationId="{279BCDA7-F8A3-C67C-11DC-2D4D5B84F6FA}"/>
          </ac:spMkLst>
        </pc:spChg>
        <pc:graphicFrameChg chg="add del">
          <ac:chgData name="Raul Varela" userId="7d09e5ef1227b9dc" providerId="LiveId" clId="{AF595666-B893-40A0-8A51-DC2C9E19FE7F}" dt="2025-09-23T15:38:20.628" v="1977" actId="478"/>
          <ac:graphicFrameMkLst>
            <pc:docMk/>
            <pc:sldMk cId="1094639454" sldId="279"/>
            <ac:graphicFrameMk id="5" creationId="{59516CB2-299D-3CE2-E066-601000CBDBEE}"/>
          </ac:graphicFrameMkLst>
        </pc:graphicFrameChg>
        <pc:picChg chg="add del mod">
          <ac:chgData name="Raul Varela" userId="7d09e5ef1227b9dc" providerId="LiveId" clId="{AF595666-B893-40A0-8A51-DC2C9E19FE7F}" dt="2025-09-23T15:51:56.522" v="2099" actId="1076"/>
          <ac:picMkLst>
            <pc:docMk/>
            <pc:sldMk cId="1094639454" sldId="279"/>
            <ac:picMk id="4" creationId="{4711A200-A1BF-EDB2-5FFB-E9A62D23A909}"/>
          </ac:picMkLst>
        </pc:picChg>
        <pc:picChg chg="add mod">
          <ac:chgData name="Raul Varela" userId="7d09e5ef1227b9dc" providerId="LiveId" clId="{AF595666-B893-40A0-8A51-DC2C9E19FE7F}" dt="2025-09-23T15:48:46.436" v="2076" actId="1076"/>
          <ac:picMkLst>
            <pc:docMk/>
            <pc:sldMk cId="1094639454" sldId="279"/>
            <ac:picMk id="17" creationId="{AC4F2717-4A79-303F-9D97-B715F5BA4E30}"/>
          </ac:picMkLst>
        </pc:picChg>
        <pc:picChg chg="add mod">
          <ac:chgData name="Raul Varela" userId="7d09e5ef1227b9dc" providerId="LiveId" clId="{AF595666-B893-40A0-8A51-DC2C9E19FE7F}" dt="2025-09-23T15:52:17.415" v="2101"/>
          <ac:picMkLst>
            <pc:docMk/>
            <pc:sldMk cId="1094639454" sldId="279"/>
            <ac:picMk id="21" creationId="{44E42CAA-95E6-4E36-7609-4ACF05B8F1B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F53526-1B5D-4F4E-9DCE-884B33E1B31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9B7736-CBB6-4403-A5D6-2FAA2AA598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UY" sz="2400" noProof="0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mejora de la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eficiencia y </a:t>
          </a:r>
          <a:r>
            <a:rPr lang="es-ES_tradnl" sz="2400" noProof="0" dirty="0">
              <a:latin typeface="Arial" panose="020B0604020202020204" pitchFamily="34" charset="0"/>
              <a:cs typeface="Arial" panose="020B0604020202020204" pitchFamily="34" charset="0"/>
            </a:rPr>
            <a:t>mejor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experiencia de usuario</a:t>
          </a:r>
        </a:p>
      </dgm:t>
    </dgm:pt>
    <dgm:pt modelId="{69D7C849-3702-43C9-B6B3-4E972366238F}" type="parTrans" cxnId="{20C42AB0-8FB7-4A45-B535-247DD5D6C4CC}">
      <dgm:prSet/>
      <dgm:spPr/>
      <dgm:t>
        <a:bodyPr/>
        <a:lstStyle/>
        <a:p>
          <a:endParaRPr lang="en-US"/>
        </a:p>
      </dgm:t>
    </dgm:pt>
    <dgm:pt modelId="{380C9267-9943-4102-A1A6-2E61CACEB982}" type="sibTrans" cxnId="{20C42AB0-8FB7-4A45-B535-247DD5D6C4CC}">
      <dgm:prSet/>
      <dgm:spPr/>
      <dgm:t>
        <a:bodyPr/>
        <a:lstStyle/>
        <a:p>
          <a:endParaRPr lang="en-US"/>
        </a:p>
      </dgm:t>
    </dgm:pt>
    <dgm:pt modelId="{6E24B261-465E-4426-B50F-1E9C689A9D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Contacto con proveedores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CDBD18-5266-4A97-A1D2-ACC1D6D7E314}" type="parTrans" cxnId="{2AF02135-5CC4-4E68-8D2A-9430CDCBAD3B}">
      <dgm:prSet/>
      <dgm:spPr/>
      <dgm:t>
        <a:bodyPr/>
        <a:lstStyle/>
        <a:p>
          <a:endParaRPr lang="en-US"/>
        </a:p>
      </dgm:t>
    </dgm:pt>
    <dgm:pt modelId="{2B2C475B-3798-4780-9F47-910E944E13F5}" type="sibTrans" cxnId="{2AF02135-5CC4-4E68-8D2A-9430CDCBAD3B}">
      <dgm:prSet/>
      <dgm:spPr/>
      <dgm:t>
        <a:bodyPr/>
        <a:lstStyle/>
        <a:p>
          <a:endParaRPr lang="en-US"/>
        </a:p>
      </dgm:t>
    </dgm:pt>
    <dgm:pt modelId="{A15EACAE-C942-4592-B0A9-8E3D4E16F8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Elaboración de proyectos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BDAE4-6484-4E8A-AB71-6E20E7914283}" type="parTrans" cxnId="{4C132467-D202-45ED-91DE-2C976D1F2EBA}">
      <dgm:prSet/>
      <dgm:spPr/>
      <dgm:t>
        <a:bodyPr/>
        <a:lstStyle/>
        <a:p>
          <a:endParaRPr lang="en-US"/>
        </a:p>
      </dgm:t>
    </dgm:pt>
    <dgm:pt modelId="{02049D97-38E6-4B16-9811-84C60C6EC613}" type="sibTrans" cxnId="{4C132467-D202-45ED-91DE-2C976D1F2EBA}">
      <dgm:prSet/>
      <dgm:spPr/>
      <dgm:t>
        <a:bodyPr/>
        <a:lstStyle/>
        <a:p>
          <a:endParaRPr lang="en-US"/>
        </a:p>
      </dgm:t>
    </dgm:pt>
    <dgm:pt modelId="{658F4F3D-51CD-428D-9D20-68F8E4999A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Selección del robot adecuada a nuestra realidad institucional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A909C2-7547-4643-9A7E-BDC04032019A}" type="parTrans" cxnId="{85CF2B93-CCB1-42A9-9BA8-91357D60769A}">
      <dgm:prSet/>
      <dgm:spPr/>
      <dgm:t>
        <a:bodyPr/>
        <a:lstStyle/>
        <a:p>
          <a:endParaRPr lang="en-US"/>
        </a:p>
      </dgm:t>
    </dgm:pt>
    <dgm:pt modelId="{B1505B69-F683-450E-9421-42E90E9A17A4}" type="sibTrans" cxnId="{85CF2B93-CCB1-42A9-9BA8-91357D60769A}">
      <dgm:prSet/>
      <dgm:spPr/>
      <dgm:t>
        <a:bodyPr/>
        <a:lstStyle/>
        <a:p>
          <a:endParaRPr lang="en-US"/>
        </a:p>
      </dgm:t>
    </dgm:pt>
    <dgm:pt modelId="{766AC1D1-8763-4662-A7B4-F400479D1770}" type="pres">
      <dgm:prSet presAssocID="{2BF53526-1B5D-4F4E-9DCE-884B33E1B31F}" presName="root" presStyleCnt="0">
        <dgm:presLayoutVars>
          <dgm:dir/>
          <dgm:resizeHandles val="exact"/>
        </dgm:presLayoutVars>
      </dgm:prSet>
      <dgm:spPr/>
    </dgm:pt>
    <dgm:pt modelId="{667114C5-AA46-4E3F-8A98-111F026524A4}" type="pres">
      <dgm:prSet presAssocID="{389B7736-CBB6-4403-A5D6-2FAA2AA59831}" presName="compNode" presStyleCnt="0"/>
      <dgm:spPr/>
    </dgm:pt>
    <dgm:pt modelId="{091FE7E9-0C61-4120-B40F-627FA601091F}" type="pres">
      <dgm:prSet presAssocID="{389B7736-CBB6-4403-A5D6-2FAA2AA59831}" presName="iconRect" presStyleLbl="node1" presStyleIdx="0" presStyleCnt="4" custScaleX="99815" custScaleY="1123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17A2B361-CA55-425F-8607-DF600287E780}" type="pres">
      <dgm:prSet presAssocID="{389B7736-CBB6-4403-A5D6-2FAA2AA59831}" presName="spaceRect" presStyleCnt="0"/>
      <dgm:spPr/>
    </dgm:pt>
    <dgm:pt modelId="{B3019D81-FF7E-4EFB-8134-993C3DBEA5E9}" type="pres">
      <dgm:prSet presAssocID="{389B7736-CBB6-4403-A5D6-2FAA2AA59831}" presName="textRect" presStyleLbl="revTx" presStyleIdx="0" presStyleCnt="4">
        <dgm:presLayoutVars>
          <dgm:chMax val="1"/>
          <dgm:chPref val="1"/>
        </dgm:presLayoutVars>
      </dgm:prSet>
      <dgm:spPr/>
    </dgm:pt>
    <dgm:pt modelId="{C50064EC-FE5F-4D2D-BC80-60A4636DA9BE}" type="pres">
      <dgm:prSet presAssocID="{380C9267-9943-4102-A1A6-2E61CACEB982}" presName="sibTrans" presStyleCnt="0"/>
      <dgm:spPr/>
    </dgm:pt>
    <dgm:pt modelId="{3F96AAD2-3D35-4266-8605-1434A74249E4}" type="pres">
      <dgm:prSet presAssocID="{6E24B261-465E-4426-B50F-1E9C689A9D71}" presName="compNode" presStyleCnt="0"/>
      <dgm:spPr/>
    </dgm:pt>
    <dgm:pt modelId="{52FB0222-0D8E-4EBF-9ABD-5128B892884E}" type="pres">
      <dgm:prSet presAssocID="{6E24B261-465E-4426-B50F-1E9C689A9D7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ABEF6C35-D1A6-44DE-90F7-1B402C28E885}" type="pres">
      <dgm:prSet presAssocID="{6E24B261-465E-4426-B50F-1E9C689A9D71}" presName="spaceRect" presStyleCnt="0"/>
      <dgm:spPr/>
    </dgm:pt>
    <dgm:pt modelId="{F1DCF91E-21C4-4519-ACF4-4C5D69E3ECB4}" type="pres">
      <dgm:prSet presAssocID="{6E24B261-465E-4426-B50F-1E9C689A9D71}" presName="textRect" presStyleLbl="revTx" presStyleIdx="1" presStyleCnt="4">
        <dgm:presLayoutVars>
          <dgm:chMax val="1"/>
          <dgm:chPref val="1"/>
        </dgm:presLayoutVars>
      </dgm:prSet>
      <dgm:spPr/>
    </dgm:pt>
    <dgm:pt modelId="{58D6817D-2BA7-42BD-8594-921C12B75735}" type="pres">
      <dgm:prSet presAssocID="{2B2C475B-3798-4780-9F47-910E944E13F5}" presName="sibTrans" presStyleCnt="0"/>
      <dgm:spPr/>
    </dgm:pt>
    <dgm:pt modelId="{49352A14-73B0-4DD4-995A-F94C8B4B35A5}" type="pres">
      <dgm:prSet presAssocID="{A15EACAE-C942-4592-B0A9-8E3D4E16F82D}" presName="compNode" presStyleCnt="0"/>
      <dgm:spPr/>
    </dgm:pt>
    <dgm:pt modelId="{140EC218-3B13-40E9-996B-05CE9E69DDA5}" type="pres">
      <dgm:prSet presAssocID="{A15EACAE-C942-4592-B0A9-8E3D4E16F82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7C2585C-9135-4616-A982-E667D9685900}" type="pres">
      <dgm:prSet presAssocID="{A15EACAE-C942-4592-B0A9-8E3D4E16F82D}" presName="spaceRect" presStyleCnt="0"/>
      <dgm:spPr/>
    </dgm:pt>
    <dgm:pt modelId="{FC1FD262-913A-4FE9-BBC7-B74EE38B74DC}" type="pres">
      <dgm:prSet presAssocID="{A15EACAE-C942-4592-B0A9-8E3D4E16F82D}" presName="textRect" presStyleLbl="revTx" presStyleIdx="2" presStyleCnt="4">
        <dgm:presLayoutVars>
          <dgm:chMax val="1"/>
          <dgm:chPref val="1"/>
        </dgm:presLayoutVars>
      </dgm:prSet>
      <dgm:spPr/>
    </dgm:pt>
    <dgm:pt modelId="{DAF829DE-A4E6-44C6-9346-741A2EDA5857}" type="pres">
      <dgm:prSet presAssocID="{02049D97-38E6-4B16-9811-84C60C6EC613}" presName="sibTrans" presStyleCnt="0"/>
      <dgm:spPr/>
    </dgm:pt>
    <dgm:pt modelId="{9F072D89-3480-49AD-AF11-12B66E015FB6}" type="pres">
      <dgm:prSet presAssocID="{658F4F3D-51CD-428D-9D20-68F8E4999A7C}" presName="compNode" presStyleCnt="0"/>
      <dgm:spPr/>
    </dgm:pt>
    <dgm:pt modelId="{1061417F-6705-4D8F-BAB3-1A0AC3CA40BF}" type="pres">
      <dgm:prSet presAssocID="{658F4F3D-51CD-428D-9D20-68F8E4999A7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98706330-3B5A-467B-A933-5E1AC13ADD2E}" type="pres">
      <dgm:prSet presAssocID="{658F4F3D-51CD-428D-9D20-68F8E4999A7C}" presName="spaceRect" presStyleCnt="0"/>
      <dgm:spPr/>
    </dgm:pt>
    <dgm:pt modelId="{C9CFF19D-10FF-45F4-8693-AAAE30CA0DE2}" type="pres">
      <dgm:prSet presAssocID="{658F4F3D-51CD-428D-9D20-68F8E4999A7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ACF2A19-73B3-4890-B402-2067BFA9F777}" type="presOf" srcId="{2BF53526-1B5D-4F4E-9DCE-884B33E1B31F}" destId="{766AC1D1-8763-4662-A7B4-F400479D1770}" srcOrd="0" destOrd="0" presId="urn:microsoft.com/office/officeart/2018/2/layout/IconLabelList"/>
    <dgm:cxn modelId="{0DE3CD2E-9C0E-42D4-8E19-22A78029A28A}" type="presOf" srcId="{6E24B261-465E-4426-B50F-1E9C689A9D71}" destId="{F1DCF91E-21C4-4519-ACF4-4C5D69E3ECB4}" srcOrd="0" destOrd="0" presId="urn:microsoft.com/office/officeart/2018/2/layout/IconLabelList"/>
    <dgm:cxn modelId="{2AF02135-5CC4-4E68-8D2A-9430CDCBAD3B}" srcId="{2BF53526-1B5D-4F4E-9DCE-884B33E1B31F}" destId="{6E24B261-465E-4426-B50F-1E9C689A9D71}" srcOrd="1" destOrd="0" parTransId="{07CDBD18-5266-4A97-A1D2-ACC1D6D7E314}" sibTransId="{2B2C475B-3798-4780-9F47-910E944E13F5}"/>
    <dgm:cxn modelId="{4E38313D-B227-47AE-A036-82D9A0C2CE3B}" type="presOf" srcId="{A15EACAE-C942-4592-B0A9-8E3D4E16F82D}" destId="{FC1FD262-913A-4FE9-BBC7-B74EE38B74DC}" srcOrd="0" destOrd="0" presId="urn:microsoft.com/office/officeart/2018/2/layout/IconLabelList"/>
    <dgm:cxn modelId="{4C132467-D202-45ED-91DE-2C976D1F2EBA}" srcId="{2BF53526-1B5D-4F4E-9DCE-884B33E1B31F}" destId="{A15EACAE-C942-4592-B0A9-8E3D4E16F82D}" srcOrd="2" destOrd="0" parTransId="{80BBDAE4-6484-4E8A-AB71-6E20E7914283}" sibTransId="{02049D97-38E6-4B16-9811-84C60C6EC613}"/>
    <dgm:cxn modelId="{85CF2B93-CCB1-42A9-9BA8-91357D60769A}" srcId="{2BF53526-1B5D-4F4E-9DCE-884B33E1B31F}" destId="{658F4F3D-51CD-428D-9D20-68F8E4999A7C}" srcOrd="3" destOrd="0" parTransId="{A1A909C2-7547-4643-9A7E-BDC04032019A}" sibTransId="{B1505B69-F683-450E-9421-42E90E9A17A4}"/>
    <dgm:cxn modelId="{20C42AB0-8FB7-4A45-B535-247DD5D6C4CC}" srcId="{2BF53526-1B5D-4F4E-9DCE-884B33E1B31F}" destId="{389B7736-CBB6-4403-A5D6-2FAA2AA59831}" srcOrd="0" destOrd="0" parTransId="{69D7C849-3702-43C9-B6B3-4E972366238F}" sibTransId="{380C9267-9943-4102-A1A6-2E61CACEB982}"/>
    <dgm:cxn modelId="{DFC53CD4-10C7-4179-89CE-64DC39F48422}" type="presOf" srcId="{389B7736-CBB6-4403-A5D6-2FAA2AA59831}" destId="{B3019D81-FF7E-4EFB-8134-993C3DBEA5E9}" srcOrd="0" destOrd="0" presId="urn:microsoft.com/office/officeart/2018/2/layout/IconLabelList"/>
    <dgm:cxn modelId="{5E99F6D6-ECC0-450E-9F48-42600B74ABC3}" type="presOf" srcId="{658F4F3D-51CD-428D-9D20-68F8E4999A7C}" destId="{C9CFF19D-10FF-45F4-8693-AAAE30CA0DE2}" srcOrd="0" destOrd="0" presId="urn:microsoft.com/office/officeart/2018/2/layout/IconLabelList"/>
    <dgm:cxn modelId="{D6EEB442-DD3E-4E95-8287-5A984E619369}" type="presParOf" srcId="{766AC1D1-8763-4662-A7B4-F400479D1770}" destId="{667114C5-AA46-4E3F-8A98-111F026524A4}" srcOrd="0" destOrd="0" presId="urn:microsoft.com/office/officeart/2018/2/layout/IconLabelList"/>
    <dgm:cxn modelId="{757EA663-7322-4A1C-9469-3AC906E94139}" type="presParOf" srcId="{667114C5-AA46-4E3F-8A98-111F026524A4}" destId="{091FE7E9-0C61-4120-B40F-627FA601091F}" srcOrd="0" destOrd="0" presId="urn:microsoft.com/office/officeart/2018/2/layout/IconLabelList"/>
    <dgm:cxn modelId="{9937BCFD-D180-4361-A1B7-E34C722E43CB}" type="presParOf" srcId="{667114C5-AA46-4E3F-8A98-111F026524A4}" destId="{17A2B361-CA55-425F-8607-DF600287E780}" srcOrd="1" destOrd="0" presId="urn:microsoft.com/office/officeart/2018/2/layout/IconLabelList"/>
    <dgm:cxn modelId="{53700C9E-4EE9-4906-86DC-B3AA2734815C}" type="presParOf" srcId="{667114C5-AA46-4E3F-8A98-111F026524A4}" destId="{B3019D81-FF7E-4EFB-8134-993C3DBEA5E9}" srcOrd="2" destOrd="0" presId="urn:microsoft.com/office/officeart/2018/2/layout/IconLabelList"/>
    <dgm:cxn modelId="{74681FEF-A916-4E27-A882-4C1E5682FADC}" type="presParOf" srcId="{766AC1D1-8763-4662-A7B4-F400479D1770}" destId="{C50064EC-FE5F-4D2D-BC80-60A4636DA9BE}" srcOrd="1" destOrd="0" presId="urn:microsoft.com/office/officeart/2018/2/layout/IconLabelList"/>
    <dgm:cxn modelId="{2449F842-A263-4E85-954F-0F5D9CF8CF9C}" type="presParOf" srcId="{766AC1D1-8763-4662-A7B4-F400479D1770}" destId="{3F96AAD2-3D35-4266-8605-1434A74249E4}" srcOrd="2" destOrd="0" presId="urn:microsoft.com/office/officeart/2018/2/layout/IconLabelList"/>
    <dgm:cxn modelId="{4838B2A0-4C01-4B04-B510-F49138DE220B}" type="presParOf" srcId="{3F96AAD2-3D35-4266-8605-1434A74249E4}" destId="{52FB0222-0D8E-4EBF-9ABD-5128B892884E}" srcOrd="0" destOrd="0" presId="urn:microsoft.com/office/officeart/2018/2/layout/IconLabelList"/>
    <dgm:cxn modelId="{B9F997DD-B9C9-4CA4-BB79-551C5E6DBAAD}" type="presParOf" srcId="{3F96AAD2-3D35-4266-8605-1434A74249E4}" destId="{ABEF6C35-D1A6-44DE-90F7-1B402C28E885}" srcOrd="1" destOrd="0" presId="urn:microsoft.com/office/officeart/2018/2/layout/IconLabelList"/>
    <dgm:cxn modelId="{385BB0EC-57AF-418C-993F-19CD44BD2773}" type="presParOf" srcId="{3F96AAD2-3D35-4266-8605-1434A74249E4}" destId="{F1DCF91E-21C4-4519-ACF4-4C5D69E3ECB4}" srcOrd="2" destOrd="0" presId="urn:microsoft.com/office/officeart/2018/2/layout/IconLabelList"/>
    <dgm:cxn modelId="{019BFA00-417D-4244-AC52-B1961EEA73E2}" type="presParOf" srcId="{766AC1D1-8763-4662-A7B4-F400479D1770}" destId="{58D6817D-2BA7-42BD-8594-921C12B75735}" srcOrd="3" destOrd="0" presId="urn:microsoft.com/office/officeart/2018/2/layout/IconLabelList"/>
    <dgm:cxn modelId="{075B7610-DB15-441E-BAFB-24AAC7304FB0}" type="presParOf" srcId="{766AC1D1-8763-4662-A7B4-F400479D1770}" destId="{49352A14-73B0-4DD4-995A-F94C8B4B35A5}" srcOrd="4" destOrd="0" presId="urn:microsoft.com/office/officeart/2018/2/layout/IconLabelList"/>
    <dgm:cxn modelId="{C3C636C2-9C47-4056-B297-8F63D753B7AD}" type="presParOf" srcId="{49352A14-73B0-4DD4-995A-F94C8B4B35A5}" destId="{140EC218-3B13-40E9-996B-05CE9E69DDA5}" srcOrd="0" destOrd="0" presId="urn:microsoft.com/office/officeart/2018/2/layout/IconLabelList"/>
    <dgm:cxn modelId="{4EA88EE6-1160-4B78-B4FF-2DB26296EB07}" type="presParOf" srcId="{49352A14-73B0-4DD4-995A-F94C8B4B35A5}" destId="{07C2585C-9135-4616-A982-E667D9685900}" srcOrd="1" destOrd="0" presId="urn:microsoft.com/office/officeart/2018/2/layout/IconLabelList"/>
    <dgm:cxn modelId="{94D3CDEF-87F5-45D8-A13A-18AE2A6E12A8}" type="presParOf" srcId="{49352A14-73B0-4DD4-995A-F94C8B4B35A5}" destId="{FC1FD262-913A-4FE9-BBC7-B74EE38B74DC}" srcOrd="2" destOrd="0" presId="urn:microsoft.com/office/officeart/2018/2/layout/IconLabelList"/>
    <dgm:cxn modelId="{60B4A620-EBB5-49CC-AAAB-760682F3CBE4}" type="presParOf" srcId="{766AC1D1-8763-4662-A7B4-F400479D1770}" destId="{DAF829DE-A4E6-44C6-9346-741A2EDA5857}" srcOrd="5" destOrd="0" presId="urn:microsoft.com/office/officeart/2018/2/layout/IconLabelList"/>
    <dgm:cxn modelId="{2B8D837F-3FC5-4CCB-A88C-FCFA7432A68E}" type="presParOf" srcId="{766AC1D1-8763-4662-A7B4-F400479D1770}" destId="{9F072D89-3480-49AD-AF11-12B66E015FB6}" srcOrd="6" destOrd="0" presId="urn:microsoft.com/office/officeart/2018/2/layout/IconLabelList"/>
    <dgm:cxn modelId="{EC4EB728-8C22-453D-A537-792002033720}" type="presParOf" srcId="{9F072D89-3480-49AD-AF11-12B66E015FB6}" destId="{1061417F-6705-4D8F-BAB3-1A0AC3CA40BF}" srcOrd="0" destOrd="0" presId="urn:microsoft.com/office/officeart/2018/2/layout/IconLabelList"/>
    <dgm:cxn modelId="{DFAC1731-459A-40B0-98E7-18C1C52FD0D0}" type="presParOf" srcId="{9F072D89-3480-49AD-AF11-12B66E015FB6}" destId="{98706330-3B5A-467B-A933-5E1AC13ADD2E}" srcOrd="1" destOrd="0" presId="urn:microsoft.com/office/officeart/2018/2/layout/IconLabelList"/>
    <dgm:cxn modelId="{CCEFBB4A-745A-400C-B4DE-2BEBD9F0F886}" type="presParOf" srcId="{9F072D89-3480-49AD-AF11-12B66E015FB6}" destId="{C9CFF19D-10FF-45F4-8693-AAAE30CA0DE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DBDDF7-8639-488B-9542-DD4E2599F7E7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284A3508-9F75-4183-8849-CE3D102A0E7B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UY" sz="1100" b="1" dirty="0">
              <a:latin typeface="Arial" panose="020B0604020202020204" pitchFamily="34" charset="0"/>
              <a:cs typeface="Arial" panose="020B0604020202020204" pitchFamily="34" charset="0"/>
            </a:rPr>
            <a:t>CLARIFICAR ROLES DE CADA EQUIPO</a:t>
          </a:r>
        </a:p>
      </dgm:t>
    </dgm:pt>
    <dgm:pt modelId="{E2042AF0-EFE8-4BFE-BCDD-1607DE7514EE}" type="parTrans" cxnId="{5A567459-4A2F-4948-8A22-B06CF6CECCD9}">
      <dgm:prSet/>
      <dgm:spPr/>
      <dgm:t>
        <a:bodyPr/>
        <a:lstStyle/>
        <a:p>
          <a:endParaRPr lang="es-UY"/>
        </a:p>
      </dgm:t>
    </dgm:pt>
    <dgm:pt modelId="{D3C8DD3E-94DE-46C3-B27B-ABDE9C8E62CB}" type="sibTrans" cxnId="{5A567459-4A2F-4948-8A22-B06CF6CECCD9}">
      <dgm:prSet/>
      <dgm:spPr>
        <a:solidFill>
          <a:schemeClr val="accent2"/>
        </a:solidFill>
      </dgm:spPr>
      <dgm:t>
        <a:bodyPr/>
        <a:lstStyle/>
        <a:p>
          <a:endParaRPr lang="es-UY"/>
        </a:p>
      </dgm:t>
    </dgm:pt>
    <dgm:pt modelId="{697DC7B8-4693-4DD9-AEC8-C17D689FA782}">
      <dgm:prSet phldrT="[Texto]" custT="1"/>
      <dgm:spPr/>
      <dgm:t>
        <a:bodyPr/>
        <a:lstStyle/>
        <a:p>
          <a:r>
            <a:rPr lang="es-UY" sz="1100" b="1" dirty="0">
              <a:latin typeface="Arial" panose="020B0604020202020204" pitchFamily="34" charset="0"/>
              <a:cs typeface="Arial" panose="020B0604020202020204" pitchFamily="34" charset="0"/>
            </a:rPr>
            <a:t>OPTIMIZAR RECURSOS</a:t>
          </a:r>
        </a:p>
      </dgm:t>
    </dgm:pt>
    <dgm:pt modelId="{E7CC0A8F-C971-4C01-AD66-54AC19A316C6}" type="parTrans" cxnId="{E7AAEAD1-5C0C-41F8-BE66-FEC15B78E970}">
      <dgm:prSet/>
      <dgm:spPr/>
      <dgm:t>
        <a:bodyPr/>
        <a:lstStyle/>
        <a:p>
          <a:endParaRPr lang="es-UY"/>
        </a:p>
      </dgm:t>
    </dgm:pt>
    <dgm:pt modelId="{0A6DD7FC-F48D-48D0-BAB8-A88119F83747}" type="sibTrans" cxnId="{E7AAEAD1-5C0C-41F8-BE66-FEC15B78E970}">
      <dgm:prSet/>
      <dgm:spPr>
        <a:solidFill>
          <a:schemeClr val="accent2"/>
        </a:solidFill>
      </dgm:spPr>
      <dgm:t>
        <a:bodyPr/>
        <a:lstStyle/>
        <a:p>
          <a:endParaRPr lang="es-UY"/>
        </a:p>
      </dgm:t>
    </dgm:pt>
    <dgm:pt modelId="{6F6DFF47-29D3-47B0-A613-388CB919AFEB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UY" sz="11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MEJORA CIRCULACIÓN INTERNA</a:t>
          </a:r>
        </a:p>
      </dgm:t>
    </dgm:pt>
    <dgm:pt modelId="{D297A485-0012-400B-B88C-4F926D01D5C7}" type="parTrans" cxnId="{41641EEF-63D1-4887-938A-672430F281BF}">
      <dgm:prSet/>
      <dgm:spPr/>
      <dgm:t>
        <a:bodyPr/>
        <a:lstStyle/>
        <a:p>
          <a:endParaRPr lang="es-UY"/>
        </a:p>
      </dgm:t>
    </dgm:pt>
    <dgm:pt modelId="{982BF0EA-26CB-4596-9EF6-1B63482B60A3}" type="sibTrans" cxnId="{41641EEF-63D1-4887-938A-672430F281BF}">
      <dgm:prSet/>
      <dgm:spPr>
        <a:solidFill>
          <a:schemeClr val="accent2"/>
        </a:solidFill>
      </dgm:spPr>
      <dgm:t>
        <a:bodyPr/>
        <a:lstStyle/>
        <a:p>
          <a:endParaRPr lang="es-UY"/>
        </a:p>
      </dgm:t>
    </dgm:pt>
    <dgm:pt modelId="{45458456-8498-4148-9620-13FD9E15FB19}" type="pres">
      <dgm:prSet presAssocID="{27DBDDF7-8639-488B-9542-DD4E2599F7E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BF00D9-D606-4C88-BCEB-9985BCAAEF53}" type="pres">
      <dgm:prSet presAssocID="{284A3508-9F75-4183-8849-CE3D102A0E7B}" presName="gear1" presStyleLbl="node1" presStyleIdx="0" presStyleCnt="3">
        <dgm:presLayoutVars>
          <dgm:chMax val="1"/>
          <dgm:bulletEnabled val="1"/>
        </dgm:presLayoutVars>
      </dgm:prSet>
      <dgm:spPr/>
    </dgm:pt>
    <dgm:pt modelId="{44CC2890-FCA1-44B9-B84B-EEB13BB2EB0F}" type="pres">
      <dgm:prSet presAssocID="{284A3508-9F75-4183-8849-CE3D102A0E7B}" presName="gear1srcNode" presStyleLbl="node1" presStyleIdx="0" presStyleCnt="3"/>
      <dgm:spPr/>
    </dgm:pt>
    <dgm:pt modelId="{3A783A75-4DB8-4AAF-B0A1-83D483151BB9}" type="pres">
      <dgm:prSet presAssocID="{284A3508-9F75-4183-8849-CE3D102A0E7B}" presName="gear1dstNode" presStyleLbl="node1" presStyleIdx="0" presStyleCnt="3"/>
      <dgm:spPr/>
    </dgm:pt>
    <dgm:pt modelId="{EDF9DDE1-71DC-45DE-A652-0929C5E23653}" type="pres">
      <dgm:prSet presAssocID="{697DC7B8-4693-4DD9-AEC8-C17D689FA782}" presName="gear2" presStyleLbl="node1" presStyleIdx="1" presStyleCnt="3">
        <dgm:presLayoutVars>
          <dgm:chMax val="1"/>
          <dgm:bulletEnabled val="1"/>
        </dgm:presLayoutVars>
      </dgm:prSet>
      <dgm:spPr/>
    </dgm:pt>
    <dgm:pt modelId="{CF3DE6B5-95C6-458E-8DFB-2276058AEBFD}" type="pres">
      <dgm:prSet presAssocID="{697DC7B8-4693-4DD9-AEC8-C17D689FA782}" presName="gear2srcNode" presStyleLbl="node1" presStyleIdx="1" presStyleCnt="3"/>
      <dgm:spPr/>
    </dgm:pt>
    <dgm:pt modelId="{305F0FAD-1563-4086-B23E-8091D58D0E9E}" type="pres">
      <dgm:prSet presAssocID="{697DC7B8-4693-4DD9-AEC8-C17D689FA782}" presName="gear2dstNode" presStyleLbl="node1" presStyleIdx="1" presStyleCnt="3"/>
      <dgm:spPr/>
    </dgm:pt>
    <dgm:pt modelId="{3951B6D2-3BBE-4CA6-9C0B-3B919186DCEE}" type="pres">
      <dgm:prSet presAssocID="{6F6DFF47-29D3-47B0-A613-388CB919AFEB}" presName="gear3" presStyleLbl="node1" presStyleIdx="2" presStyleCnt="3" custScaleX="104064" custScaleY="102376"/>
      <dgm:spPr/>
    </dgm:pt>
    <dgm:pt modelId="{5ABF5B53-3DEE-4A53-A078-23CD5BC433B0}" type="pres">
      <dgm:prSet presAssocID="{6F6DFF47-29D3-47B0-A613-388CB919AFE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3090198-2419-4ED7-851C-EA9D277B3E73}" type="pres">
      <dgm:prSet presAssocID="{6F6DFF47-29D3-47B0-A613-388CB919AFEB}" presName="gear3srcNode" presStyleLbl="node1" presStyleIdx="2" presStyleCnt="3"/>
      <dgm:spPr/>
    </dgm:pt>
    <dgm:pt modelId="{A0F0BEDE-CCD0-49B7-92A8-2A2B1976CE21}" type="pres">
      <dgm:prSet presAssocID="{6F6DFF47-29D3-47B0-A613-388CB919AFEB}" presName="gear3dstNode" presStyleLbl="node1" presStyleIdx="2" presStyleCnt="3"/>
      <dgm:spPr/>
    </dgm:pt>
    <dgm:pt modelId="{91C39423-8B59-43E3-B18C-C9EB37D39F28}" type="pres">
      <dgm:prSet presAssocID="{D3C8DD3E-94DE-46C3-B27B-ABDE9C8E62CB}" presName="connector1" presStyleLbl="sibTrans2D1" presStyleIdx="0" presStyleCnt="3"/>
      <dgm:spPr/>
    </dgm:pt>
    <dgm:pt modelId="{B74C8271-65BD-457B-B4AC-C7D8360712F9}" type="pres">
      <dgm:prSet presAssocID="{0A6DD7FC-F48D-48D0-BAB8-A88119F83747}" presName="connector2" presStyleLbl="sibTrans2D1" presStyleIdx="1" presStyleCnt="3"/>
      <dgm:spPr/>
    </dgm:pt>
    <dgm:pt modelId="{DA803D1B-97D6-4FDF-9540-4EB344FF853B}" type="pres">
      <dgm:prSet presAssocID="{982BF0EA-26CB-4596-9EF6-1B63482B60A3}" presName="connector3" presStyleLbl="sibTrans2D1" presStyleIdx="2" presStyleCnt="3"/>
      <dgm:spPr/>
    </dgm:pt>
  </dgm:ptLst>
  <dgm:cxnLst>
    <dgm:cxn modelId="{5D810639-6713-49EF-9E71-B8EF1252BD1D}" type="presOf" srcId="{27DBDDF7-8639-488B-9542-DD4E2599F7E7}" destId="{45458456-8498-4148-9620-13FD9E15FB19}" srcOrd="0" destOrd="0" presId="urn:microsoft.com/office/officeart/2005/8/layout/gear1"/>
    <dgm:cxn modelId="{F5FBD661-88E3-4EC7-AA98-3FCCCA294929}" type="presOf" srcId="{D3C8DD3E-94DE-46C3-B27B-ABDE9C8E62CB}" destId="{91C39423-8B59-43E3-B18C-C9EB37D39F28}" srcOrd="0" destOrd="0" presId="urn:microsoft.com/office/officeart/2005/8/layout/gear1"/>
    <dgm:cxn modelId="{F8CCA563-BC58-48BC-B16E-2D8A21ED3611}" type="presOf" srcId="{6F6DFF47-29D3-47B0-A613-388CB919AFEB}" destId="{3951B6D2-3BBE-4CA6-9C0B-3B919186DCEE}" srcOrd="0" destOrd="0" presId="urn:microsoft.com/office/officeart/2005/8/layout/gear1"/>
    <dgm:cxn modelId="{C967246B-4CB7-4D0A-A294-C9973DD57099}" type="presOf" srcId="{6F6DFF47-29D3-47B0-A613-388CB919AFEB}" destId="{83090198-2419-4ED7-851C-EA9D277B3E73}" srcOrd="2" destOrd="0" presId="urn:microsoft.com/office/officeart/2005/8/layout/gear1"/>
    <dgm:cxn modelId="{5A567459-4A2F-4948-8A22-B06CF6CECCD9}" srcId="{27DBDDF7-8639-488B-9542-DD4E2599F7E7}" destId="{284A3508-9F75-4183-8849-CE3D102A0E7B}" srcOrd="0" destOrd="0" parTransId="{E2042AF0-EFE8-4BFE-BCDD-1607DE7514EE}" sibTransId="{D3C8DD3E-94DE-46C3-B27B-ABDE9C8E62CB}"/>
    <dgm:cxn modelId="{0145A788-9E63-4C9F-8BA1-766B99AB986C}" type="presOf" srcId="{697DC7B8-4693-4DD9-AEC8-C17D689FA782}" destId="{EDF9DDE1-71DC-45DE-A652-0929C5E23653}" srcOrd="0" destOrd="0" presId="urn:microsoft.com/office/officeart/2005/8/layout/gear1"/>
    <dgm:cxn modelId="{8E92D596-46BD-4620-BC28-C5EBE69BE21A}" type="presOf" srcId="{697DC7B8-4693-4DD9-AEC8-C17D689FA782}" destId="{305F0FAD-1563-4086-B23E-8091D58D0E9E}" srcOrd="2" destOrd="0" presId="urn:microsoft.com/office/officeart/2005/8/layout/gear1"/>
    <dgm:cxn modelId="{3A5E8E9D-106F-464F-82F0-DE8AD014DD99}" type="presOf" srcId="{697DC7B8-4693-4DD9-AEC8-C17D689FA782}" destId="{CF3DE6B5-95C6-458E-8DFB-2276058AEBFD}" srcOrd="1" destOrd="0" presId="urn:microsoft.com/office/officeart/2005/8/layout/gear1"/>
    <dgm:cxn modelId="{8D799D9E-4964-463E-96D9-450993BA7D10}" type="presOf" srcId="{284A3508-9F75-4183-8849-CE3D102A0E7B}" destId="{D3BF00D9-D606-4C88-BCEB-9985BCAAEF53}" srcOrd="0" destOrd="0" presId="urn:microsoft.com/office/officeart/2005/8/layout/gear1"/>
    <dgm:cxn modelId="{472438A6-9DE3-465B-9B44-269EF342FD05}" type="presOf" srcId="{6F6DFF47-29D3-47B0-A613-388CB919AFEB}" destId="{5ABF5B53-3DEE-4A53-A078-23CD5BC433B0}" srcOrd="1" destOrd="0" presId="urn:microsoft.com/office/officeart/2005/8/layout/gear1"/>
    <dgm:cxn modelId="{DD8295A6-C154-43DF-8F6E-BF5468994543}" type="presOf" srcId="{284A3508-9F75-4183-8849-CE3D102A0E7B}" destId="{44CC2890-FCA1-44B9-B84B-EEB13BB2EB0F}" srcOrd="1" destOrd="0" presId="urn:microsoft.com/office/officeart/2005/8/layout/gear1"/>
    <dgm:cxn modelId="{B87D45A7-EC7C-403A-BE9D-A4C6C16CF7D7}" type="presOf" srcId="{0A6DD7FC-F48D-48D0-BAB8-A88119F83747}" destId="{B74C8271-65BD-457B-B4AC-C7D8360712F9}" srcOrd="0" destOrd="0" presId="urn:microsoft.com/office/officeart/2005/8/layout/gear1"/>
    <dgm:cxn modelId="{6AFD3CAF-F793-439F-8F15-226F803E1EAE}" type="presOf" srcId="{6F6DFF47-29D3-47B0-A613-388CB919AFEB}" destId="{A0F0BEDE-CCD0-49B7-92A8-2A2B1976CE21}" srcOrd="3" destOrd="0" presId="urn:microsoft.com/office/officeart/2005/8/layout/gear1"/>
    <dgm:cxn modelId="{E7AAEAD1-5C0C-41F8-BE66-FEC15B78E970}" srcId="{27DBDDF7-8639-488B-9542-DD4E2599F7E7}" destId="{697DC7B8-4693-4DD9-AEC8-C17D689FA782}" srcOrd="1" destOrd="0" parTransId="{E7CC0A8F-C971-4C01-AD66-54AC19A316C6}" sibTransId="{0A6DD7FC-F48D-48D0-BAB8-A88119F83747}"/>
    <dgm:cxn modelId="{09EAE9E3-0136-4EFF-8B84-A1CA099B1A4E}" type="presOf" srcId="{982BF0EA-26CB-4596-9EF6-1B63482B60A3}" destId="{DA803D1B-97D6-4FDF-9540-4EB344FF853B}" srcOrd="0" destOrd="0" presId="urn:microsoft.com/office/officeart/2005/8/layout/gear1"/>
    <dgm:cxn modelId="{72B150ED-3D6C-4CD2-814C-DAEF73B836FF}" type="presOf" srcId="{284A3508-9F75-4183-8849-CE3D102A0E7B}" destId="{3A783A75-4DB8-4AAF-B0A1-83D483151BB9}" srcOrd="2" destOrd="0" presId="urn:microsoft.com/office/officeart/2005/8/layout/gear1"/>
    <dgm:cxn modelId="{41641EEF-63D1-4887-938A-672430F281BF}" srcId="{27DBDDF7-8639-488B-9542-DD4E2599F7E7}" destId="{6F6DFF47-29D3-47B0-A613-388CB919AFEB}" srcOrd="2" destOrd="0" parTransId="{D297A485-0012-400B-B88C-4F926D01D5C7}" sibTransId="{982BF0EA-26CB-4596-9EF6-1B63482B60A3}"/>
    <dgm:cxn modelId="{2A532A28-1369-49AD-9F9F-A4D843B3372C}" type="presParOf" srcId="{45458456-8498-4148-9620-13FD9E15FB19}" destId="{D3BF00D9-D606-4C88-BCEB-9985BCAAEF53}" srcOrd="0" destOrd="0" presId="urn:microsoft.com/office/officeart/2005/8/layout/gear1"/>
    <dgm:cxn modelId="{A5E5CB23-82F2-4C74-B413-E8F201EE2028}" type="presParOf" srcId="{45458456-8498-4148-9620-13FD9E15FB19}" destId="{44CC2890-FCA1-44B9-B84B-EEB13BB2EB0F}" srcOrd="1" destOrd="0" presId="urn:microsoft.com/office/officeart/2005/8/layout/gear1"/>
    <dgm:cxn modelId="{2FDE6A83-6C02-4ECA-83C2-011C25526AB2}" type="presParOf" srcId="{45458456-8498-4148-9620-13FD9E15FB19}" destId="{3A783A75-4DB8-4AAF-B0A1-83D483151BB9}" srcOrd="2" destOrd="0" presId="urn:microsoft.com/office/officeart/2005/8/layout/gear1"/>
    <dgm:cxn modelId="{FFC9465C-9BEF-4670-8EA2-05401DF36BCF}" type="presParOf" srcId="{45458456-8498-4148-9620-13FD9E15FB19}" destId="{EDF9DDE1-71DC-45DE-A652-0929C5E23653}" srcOrd="3" destOrd="0" presId="urn:microsoft.com/office/officeart/2005/8/layout/gear1"/>
    <dgm:cxn modelId="{13EEAF67-BAC1-49F1-B7D6-07F6ACCFB4F8}" type="presParOf" srcId="{45458456-8498-4148-9620-13FD9E15FB19}" destId="{CF3DE6B5-95C6-458E-8DFB-2276058AEBFD}" srcOrd="4" destOrd="0" presId="urn:microsoft.com/office/officeart/2005/8/layout/gear1"/>
    <dgm:cxn modelId="{5FF6FA80-B23D-4E8E-95D2-087D1C87FB95}" type="presParOf" srcId="{45458456-8498-4148-9620-13FD9E15FB19}" destId="{305F0FAD-1563-4086-B23E-8091D58D0E9E}" srcOrd="5" destOrd="0" presId="urn:microsoft.com/office/officeart/2005/8/layout/gear1"/>
    <dgm:cxn modelId="{286709DA-0ECC-48D3-96F6-8E4F64753666}" type="presParOf" srcId="{45458456-8498-4148-9620-13FD9E15FB19}" destId="{3951B6D2-3BBE-4CA6-9C0B-3B919186DCEE}" srcOrd="6" destOrd="0" presId="urn:microsoft.com/office/officeart/2005/8/layout/gear1"/>
    <dgm:cxn modelId="{2F3276F5-5AC8-4060-A6D0-9DECD6084E2E}" type="presParOf" srcId="{45458456-8498-4148-9620-13FD9E15FB19}" destId="{5ABF5B53-3DEE-4A53-A078-23CD5BC433B0}" srcOrd="7" destOrd="0" presId="urn:microsoft.com/office/officeart/2005/8/layout/gear1"/>
    <dgm:cxn modelId="{1115D4E4-9B67-49B6-89BB-386DCFF022CC}" type="presParOf" srcId="{45458456-8498-4148-9620-13FD9E15FB19}" destId="{83090198-2419-4ED7-851C-EA9D277B3E73}" srcOrd="8" destOrd="0" presId="urn:microsoft.com/office/officeart/2005/8/layout/gear1"/>
    <dgm:cxn modelId="{C153A851-FF59-4AA5-BC25-F5BB5E4702B8}" type="presParOf" srcId="{45458456-8498-4148-9620-13FD9E15FB19}" destId="{A0F0BEDE-CCD0-49B7-92A8-2A2B1976CE21}" srcOrd="9" destOrd="0" presId="urn:microsoft.com/office/officeart/2005/8/layout/gear1"/>
    <dgm:cxn modelId="{171EE26C-CCCC-477C-BFBE-5BD375747B94}" type="presParOf" srcId="{45458456-8498-4148-9620-13FD9E15FB19}" destId="{91C39423-8B59-43E3-B18C-C9EB37D39F28}" srcOrd="10" destOrd="0" presId="urn:microsoft.com/office/officeart/2005/8/layout/gear1"/>
    <dgm:cxn modelId="{2F374541-7256-49DE-8FCC-7871620EB5D8}" type="presParOf" srcId="{45458456-8498-4148-9620-13FD9E15FB19}" destId="{B74C8271-65BD-457B-B4AC-C7D8360712F9}" srcOrd="11" destOrd="0" presId="urn:microsoft.com/office/officeart/2005/8/layout/gear1"/>
    <dgm:cxn modelId="{452E3F64-B920-4531-8280-E599027E3316}" type="presParOf" srcId="{45458456-8498-4148-9620-13FD9E15FB19}" destId="{DA803D1B-97D6-4FDF-9540-4EB344FF853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43AE7-4615-4DC6-A049-16F03D86E8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1102E8-8394-4EF8-89D6-802E36EAE729}">
      <dgm:prSet custT="1"/>
      <dgm:spPr>
        <a:solidFill>
          <a:srgbClr val="002060"/>
        </a:solidFill>
      </dgm:spPr>
      <dgm:t>
        <a:bodyPr/>
        <a:lstStyle/>
        <a:p>
          <a:r>
            <a:rPr lang="es-UY" sz="3200" b="1" dirty="0">
              <a:latin typeface="Arial" panose="020B0604020202020204" pitchFamily="34" charset="0"/>
              <a:cs typeface="Arial" panose="020B0604020202020204" pitchFamily="34" charset="0"/>
            </a:rPr>
            <a:t>Impacto técnico y operativo 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706A83-9A9A-4E7B-ADD9-DA58055B6C21}" type="parTrans" cxnId="{A24F99B4-F39E-4A40-A0AF-B64C206E430F}">
      <dgm:prSet/>
      <dgm:spPr/>
      <dgm:t>
        <a:bodyPr/>
        <a:lstStyle/>
        <a:p>
          <a:endParaRPr lang="en-US"/>
        </a:p>
      </dgm:t>
    </dgm:pt>
    <dgm:pt modelId="{6BF812E1-38E4-448D-9ECB-C52EFFE33837}" type="sibTrans" cxnId="{A24F99B4-F39E-4A40-A0AF-B64C206E430F}">
      <dgm:prSet/>
      <dgm:spPr/>
      <dgm:t>
        <a:bodyPr/>
        <a:lstStyle/>
        <a:p>
          <a:endParaRPr lang="en-US"/>
        </a:p>
      </dgm:t>
    </dgm:pt>
    <dgm:pt modelId="{F0502BF3-8824-46E4-889E-D2D9E5E6A4E9}">
      <dgm:prSet custT="1"/>
      <dgm:spPr/>
      <dgm:t>
        <a:bodyPr/>
        <a:lstStyle/>
        <a:p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Aumento de la seguridad en la gestión de dispensación de fármacos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B9A70D-2104-4708-B819-DEFE0072443F}" type="parTrans" cxnId="{93AB5E19-42C7-4BFE-9B79-B39B4DCE281E}">
      <dgm:prSet/>
      <dgm:spPr/>
      <dgm:t>
        <a:bodyPr/>
        <a:lstStyle/>
        <a:p>
          <a:endParaRPr lang="en-US"/>
        </a:p>
      </dgm:t>
    </dgm:pt>
    <dgm:pt modelId="{715CDFB7-4E75-42B9-A70A-7957F966325C}" type="sibTrans" cxnId="{93AB5E19-42C7-4BFE-9B79-B39B4DCE281E}">
      <dgm:prSet/>
      <dgm:spPr/>
      <dgm:t>
        <a:bodyPr/>
        <a:lstStyle/>
        <a:p>
          <a:endParaRPr lang="en-US"/>
        </a:p>
      </dgm:t>
    </dgm:pt>
    <dgm:pt modelId="{BBC3B547-A2E2-4A2A-B3F9-446C337789C9}">
      <dgm:prSet custT="1"/>
      <dgm:spPr/>
      <dgm:t>
        <a:bodyPr/>
        <a:lstStyle/>
        <a:p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Mejora en gestión de stock y vencimientos</a:t>
          </a:r>
          <a:b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Trazabilidad completa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CC510F-CCE5-450F-9BB8-9074E71C88FB}" type="parTrans" cxnId="{4926CEF2-2C8C-4E1C-BA3E-D6B2B46944DF}">
      <dgm:prSet/>
      <dgm:spPr/>
      <dgm:t>
        <a:bodyPr/>
        <a:lstStyle/>
        <a:p>
          <a:endParaRPr lang="en-US"/>
        </a:p>
      </dgm:t>
    </dgm:pt>
    <dgm:pt modelId="{76BF670C-B506-40A0-8F95-AD08128F8763}" type="sibTrans" cxnId="{4926CEF2-2C8C-4E1C-BA3E-D6B2B46944DF}">
      <dgm:prSet/>
      <dgm:spPr/>
      <dgm:t>
        <a:bodyPr/>
        <a:lstStyle/>
        <a:p>
          <a:endParaRPr lang="en-US"/>
        </a:p>
      </dgm:t>
    </dgm:pt>
    <dgm:pt modelId="{296C0D8C-3033-4305-B7D9-7D3727C964F7}">
      <dgm:prSet custT="1"/>
      <dgm:spPr/>
      <dgm:t>
        <a:bodyPr/>
        <a:lstStyle/>
        <a:p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Mejora en la gestión del  número de pedidos preparados diariamente, de 600 a más de 1000.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AC05C-FF91-40AE-935D-C6CED08D8954}" type="parTrans" cxnId="{AC77BCB7-4BFD-4BCC-8DDF-5F0573FD3981}">
      <dgm:prSet/>
      <dgm:spPr/>
      <dgm:t>
        <a:bodyPr/>
        <a:lstStyle/>
        <a:p>
          <a:endParaRPr lang="en-US"/>
        </a:p>
      </dgm:t>
    </dgm:pt>
    <dgm:pt modelId="{C439B46A-E8C5-4217-8DE0-3F2AEEEC11DF}" type="sibTrans" cxnId="{AC77BCB7-4BFD-4BCC-8DDF-5F0573FD3981}">
      <dgm:prSet/>
      <dgm:spPr/>
      <dgm:t>
        <a:bodyPr/>
        <a:lstStyle/>
        <a:p>
          <a:endParaRPr lang="en-US"/>
        </a:p>
      </dgm:t>
    </dgm:pt>
    <dgm:pt modelId="{DD1E3559-CF4A-431A-B659-DB870A6CF3E8}">
      <dgm:prSet custT="1"/>
      <dgm:spPr/>
      <dgm:t>
        <a:bodyPr/>
        <a:lstStyle/>
        <a:p>
          <a:r>
            <a:rPr lang="es-UY" sz="2400" dirty="0">
              <a:latin typeface="Arial" panose="020B0604020202020204" pitchFamily="34" charset="0"/>
              <a:cs typeface="Arial" panose="020B0604020202020204" pitchFamily="34" charset="0"/>
            </a:rPr>
            <a:t>Cumplimiento de plazo institucional de 72 horas para la entrega de pedidos. Desaparición de retrasos.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F7E6E-8B9D-4AE8-9545-931F2551EB2A}" type="parTrans" cxnId="{A46118D0-A4C9-449D-8169-29AD05AA1DAC}">
      <dgm:prSet/>
      <dgm:spPr/>
      <dgm:t>
        <a:bodyPr/>
        <a:lstStyle/>
        <a:p>
          <a:endParaRPr lang="en-US"/>
        </a:p>
      </dgm:t>
    </dgm:pt>
    <dgm:pt modelId="{1D3FE300-6519-4963-BDC8-89F0319897FB}" type="sibTrans" cxnId="{A46118D0-A4C9-449D-8169-29AD05AA1DAC}">
      <dgm:prSet/>
      <dgm:spPr/>
      <dgm:t>
        <a:bodyPr/>
        <a:lstStyle/>
        <a:p>
          <a:endParaRPr lang="en-US"/>
        </a:p>
      </dgm:t>
    </dgm:pt>
    <dgm:pt modelId="{321F2ADA-092B-442D-82BE-6F7FC66337C6}">
      <dgm:prSet/>
      <dgm:spPr/>
      <dgm:t>
        <a:bodyPr/>
        <a:lstStyle/>
        <a:p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5C4365-C9C1-4FF6-936D-4C7C5FB25C85}" type="parTrans" cxnId="{2BCA341C-F8EA-4161-94AF-0E64E3E790D1}">
      <dgm:prSet/>
      <dgm:spPr/>
      <dgm:t>
        <a:bodyPr/>
        <a:lstStyle/>
        <a:p>
          <a:endParaRPr lang="es-UY"/>
        </a:p>
      </dgm:t>
    </dgm:pt>
    <dgm:pt modelId="{E5EA2281-81E3-469F-99B6-CC585C3032D0}" type="sibTrans" cxnId="{2BCA341C-F8EA-4161-94AF-0E64E3E790D1}">
      <dgm:prSet/>
      <dgm:spPr/>
      <dgm:t>
        <a:bodyPr/>
        <a:lstStyle/>
        <a:p>
          <a:endParaRPr lang="es-UY"/>
        </a:p>
      </dgm:t>
    </dgm:pt>
    <dgm:pt modelId="{5D48B33A-5E94-4BB5-B17E-926AFFE8DEDA}" type="pres">
      <dgm:prSet presAssocID="{46B43AE7-4615-4DC6-A049-16F03D86E85D}" presName="linear" presStyleCnt="0">
        <dgm:presLayoutVars>
          <dgm:animLvl val="lvl"/>
          <dgm:resizeHandles val="exact"/>
        </dgm:presLayoutVars>
      </dgm:prSet>
      <dgm:spPr/>
    </dgm:pt>
    <dgm:pt modelId="{295612A3-1742-425F-AB57-B60435149F93}" type="pres">
      <dgm:prSet presAssocID="{7B1102E8-8394-4EF8-89D6-802E36EAE729}" presName="parentText" presStyleLbl="node1" presStyleIdx="0" presStyleCnt="1" custLinFactNeighborY="-7376">
        <dgm:presLayoutVars>
          <dgm:chMax val="0"/>
          <dgm:bulletEnabled val="1"/>
        </dgm:presLayoutVars>
      </dgm:prSet>
      <dgm:spPr/>
    </dgm:pt>
    <dgm:pt modelId="{AE43C955-9F7C-42F9-9F98-C0C2CC87DB17}" type="pres">
      <dgm:prSet presAssocID="{7B1102E8-8394-4EF8-89D6-802E36EAE729}" presName="childText" presStyleLbl="revTx" presStyleIdx="0" presStyleCnt="1" custScaleX="80411" custLinFactNeighborX="-12137" custLinFactNeighborY="-20004">
        <dgm:presLayoutVars>
          <dgm:bulletEnabled val="1"/>
        </dgm:presLayoutVars>
      </dgm:prSet>
      <dgm:spPr/>
    </dgm:pt>
  </dgm:ptLst>
  <dgm:cxnLst>
    <dgm:cxn modelId="{5881C900-75D7-4162-A94F-24ED4EBC7F6C}" type="presOf" srcId="{DD1E3559-CF4A-431A-B659-DB870A6CF3E8}" destId="{AE43C955-9F7C-42F9-9F98-C0C2CC87DB17}" srcOrd="0" destOrd="4" presId="urn:microsoft.com/office/officeart/2005/8/layout/vList2"/>
    <dgm:cxn modelId="{E8AE1902-2B62-430C-A1E2-2845A2D2F70C}" type="presOf" srcId="{F0502BF3-8824-46E4-889E-D2D9E5E6A4E9}" destId="{AE43C955-9F7C-42F9-9F98-C0C2CC87DB17}" srcOrd="0" destOrd="1" presId="urn:microsoft.com/office/officeart/2005/8/layout/vList2"/>
    <dgm:cxn modelId="{AFE1D405-F28A-4885-B1FC-E4DC957178EA}" type="presOf" srcId="{BBC3B547-A2E2-4A2A-B3F9-446C337789C9}" destId="{AE43C955-9F7C-42F9-9F98-C0C2CC87DB17}" srcOrd="0" destOrd="2" presId="urn:microsoft.com/office/officeart/2005/8/layout/vList2"/>
    <dgm:cxn modelId="{93AB5E19-42C7-4BFE-9B79-B39B4DCE281E}" srcId="{7B1102E8-8394-4EF8-89D6-802E36EAE729}" destId="{F0502BF3-8824-46E4-889E-D2D9E5E6A4E9}" srcOrd="1" destOrd="0" parTransId="{36B9A70D-2104-4708-B819-DEFE0072443F}" sibTransId="{715CDFB7-4E75-42B9-A70A-7957F966325C}"/>
    <dgm:cxn modelId="{2BCA341C-F8EA-4161-94AF-0E64E3E790D1}" srcId="{7B1102E8-8394-4EF8-89D6-802E36EAE729}" destId="{321F2ADA-092B-442D-82BE-6F7FC66337C6}" srcOrd="0" destOrd="0" parTransId="{9C5C4365-C9C1-4FF6-936D-4C7C5FB25C85}" sibTransId="{E5EA2281-81E3-469F-99B6-CC585C3032D0}"/>
    <dgm:cxn modelId="{7349803C-C5D4-43B3-937E-545A13B47F73}" type="presOf" srcId="{46B43AE7-4615-4DC6-A049-16F03D86E85D}" destId="{5D48B33A-5E94-4BB5-B17E-926AFFE8DEDA}" srcOrd="0" destOrd="0" presId="urn:microsoft.com/office/officeart/2005/8/layout/vList2"/>
    <dgm:cxn modelId="{BEB1833C-3014-40ED-A259-9ACA7569DC8F}" type="presOf" srcId="{296C0D8C-3033-4305-B7D9-7D3727C964F7}" destId="{AE43C955-9F7C-42F9-9F98-C0C2CC87DB17}" srcOrd="0" destOrd="3" presId="urn:microsoft.com/office/officeart/2005/8/layout/vList2"/>
    <dgm:cxn modelId="{B9000CA0-A926-4C26-BDBC-7F7DCDBF33A3}" type="presOf" srcId="{7B1102E8-8394-4EF8-89D6-802E36EAE729}" destId="{295612A3-1742-425F-AB57-B60435149F93}" srcOrd="0" destOrd="0" presId="urn:microsoft.com/office/officeart/2005/8/layout/vList2"/>
    <dgm:cxn modelId="{A24F99B4-F39E-4A40-A0AF-B64C206E430F}" srcId="{46B43AE7-4615-4DC6-A049-16F03D86E85D}" destId="{7B1102E8-8394-4EF8-89D6-802E36EAE729}" srcOrd="0" destOrd="0" parTransId="{5A706A83-9A9A-4E7B-ADD9-DA58055B6C21}" sibTransId="{6BF812E1-38E4-448D-9ECB-C52EFFE33837}"/>
    <dgm:cxn modelId="{31D3BBB7-E953-43AB-AC15-C72BEF9FEECC}" type="presOf" srcId="{321F2ADA-092B-442D-82BE-6F7FC66337C6}" destId="{AE43C955-9F7C-42F9-9F98-C0C2CC87DB17}" srcOrd="0" destOrd="0" presId="urn:microsoft.com/office/officeart/2005/8/layout/vList2"/>
    <dgm:cxn modelId="{AC77BCB7-4BFD-4BCC-8DDF-5F0573FD3981}" srcId="{7B1102E8-8394-4EF8-89D6-802E36EAE729}" destId="{296C0D8C-3033-4305-B7D9-7D3727C964F7}" srcOrd="3" destOrd="0" parTransId="{476AC05C-FF91-40AE-935D-C6CED08D8954}" sibTransId="{C439B46A-E8C5-4217-8DE0-3F2AEEEC11DF}"/>
    <dgm:cxn modelId="{A46118D0-A4C9-449D-8169-29AD05AA1DAC}" srcId="{7B1102E8-8394-4EF8-89D6-802E36EAE729}" destId="{DD1E3559-CF4A-431A-B659-DB870A6CF3E8}" srcOrd="4" destOrd="0" parTransId="{879F7E6E-8B9D-4AE8-9545-931F2551EB2A}" sibTransId="{1D3FE300-6519-4963-BDC8-89F0319897FB}"/>
    <dgm:cxn modelId="{4926CEF2-2C8C-4E1C-BA3E-D6B2B46944DF}" srcId="{7B1102E8-8394-4EF8-89D6-802E36EAE729}" destId="{BBC3B547-A2E2-4A2A-B3F9-446C337789C9}" srcOrd="2" destOrd="0" parTransId="{C6CC510F-CCE5-450F-9BB8-9074E71C88FB}" sibTransId="{76BF670C-B506-40A0-8F95-AD08128F8763}"/>
    <dgm:cxn modelId="{9C45F6E3-AE0B-4100-9088-8D02E216F53C}" type="presParOf" srcId="{5D48B33A-5E94-4BB5-B17E-926AFFE8DEDA}" destId="{295612A3-1742-425F-AB57-B60435149F93}" srcOrd="0" destOrd="0" presId="urn:microsoft.com/office/officeart/2005/8/layout/vList2"/>
    <dgm:cxn modelId="{066255D9-9C5D-49C0-98B2-E7DA7F6D42E4}" type="presParOf" srcId="{5D48B33A-5E94-4BB5-B17E-926AFFE8DEDA}" destId="{AE43C955-9F7C-42F9-9F98-C0C2CC87DB1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FE7E9-0C61-4120-B40F-627FA601091F}">
      <dsp:nvSpPr>
        <dsp:cNvPr id="0" name=""/>
        <dsp:cNvSpPr/>
      </dsp:nvSpPr>
      <dsp:spPr>
        <a:xfrm>
          <a:off x="538797" y="517331"/>
          <a:ext cx="807005" cy="909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19D81-FF7E-4EFB-8134-993C3DBEA5E9}">
      <dsp:nvSpPr>
        <dsp:cNvPr id="0" name=""/>
        <dsp:cNvSpPr/>
      </dsp:nvSpPr>
      <dsp:spPr>
        <a:xfrm>
          <a:off x="42299" y="1893631"/>
          <a:ext cx="1800000" cy="21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400" kern="1200" noProof="0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mejora de la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eficiencia y </a:t>
          </a:r>
          <a:r>
            <a:rPr lang="es-ES_tradnl" sz="2400" kern="1200" noProof="0" dirty="0">
              <a:latin typeface="Arial" panose="020B0604020202020204" pitchFamily="34" charset="0"/>
              <a:cs typeface="Arial" panose="020B0604020202020204" pitchFamily="34" charset="0"/>
            </a:rPr>
            <a:t>mejor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experiencia de usuario</a:t>
          </a:r>
        </a:p>
      </dsp:txBody>
      <dsp:txXfrm>
        <a:off x="42299" y="1893631"/>
        <a:ext cx="1800000" cy="2115000"/>
      </dsp:txXfrm>
    </dsp:sp>
    <dsp:sp modelId="{52FB0222-0D8E-4EBF-9ABD-5128B892884E}">
      <dsp:nvSpPr>
        <dsp:cNvPr id="0" name=""/>
        <dsp:cNvSpPr/>
      </dsp:nvSpPr>
      <dsp:spPr>
        <a:xfrm>
          <a:off x="2652300" y="542315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CF91E-21C4-4519-ACF4-4C5D69E3ECB4}">
      <dsp:nvSpPr>
        <dsp:cNvPr id="0" name=""/>
        <dsp:cNvSpPr/>
      </dsp:nvSpPr>
      <dsp:spPr>
        <a:xfrm>
          <a:off x="2157300" y="1868647"/>
          <a:ext cx="1800000" cy="21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Contacto con proveedores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7300" y="1868647"/>
        <a:ext cx="1800000" cy="2115000"/>
      </dsp:txXfrm>
    </dsp:sp>
    <dsp:sp modelId="{140EC218-3B13-40E9-996B-05CE9E69DDA5}">
      <dsp:nvSpPr>
        <dsp:cNvPr id="0" name=""/>
        <dsp:cNvSpPr/>
      </dsp:nvSpPr>
      <dsp:spPr>
        <a:xfrm>
          <a:off x="4767300" y="542315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FD262-913A-4FE9-BBC7-B74EE38B74DC}">
      <dsp:nvSpPr>
        <dsp:cNvPr id="0" name=""/>
        <dsp:cNvSpPr/>
      </dsp:nvSpPr>
      <dsp:spPr>
        <a:xfrm>
          <a:off x="4272300" y="1868647"/>
          <a:ext cx="1800000" cy="21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Elaboración de proyectos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2300" y="1868647"/>
        <a:ext cx="1800000" cy="2115000"/>
      </dsp:txXfrm>
    </dsp:sp>
    <dsp:sp modelId="{1061417F-6705-4D8F-BAB3-1A0AC3CA40BF}">
      <dsp:nvSpPr>
        <dsp:cNvPr id="0" name=""/>
        <dsp:cNvSpPr/>
      </dsp:nvSpPr>
      <dsp:spPr>
        <a:xfrm>
          <a:off x="6882300" y="542315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FF19D-10FF-45F4-8693-AAAE30CA0DE2}">
      <dsp:nvSpPr>
        <dsp:cNvPr id="0" name=""/>
        <dsp:cNvSpPr/>
      </dsp:nvSpPr>
      <dsp:spPr>
        <a:xfrm>
          <a:off x="6387300" y="1868647"/>
          <a:ext cx="1800000" cy="21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Selección del robot adecuada a nuestra realidad institucional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7300" y="1868647"/>
        <a:ext cx="1800000" cy="211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F00D9-D606-4C88-BCEB-9985BCAAEF53}">
      <dsp:nvSpPr>
        <dsp:cNvPr id="0" name=""/>
        <dsp:cNvSpPr/>
      </dsp:nvSpPr>
      <dsp:spPr>
        <a:xfrm>
          <a:off x="3077593" y="1964653"/>
          <a:ext cx="2386124" cy="2386124"/>
        </a:xfrm>
        <a:prstGeom prst="gear9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100" b="1" kern="1200" dirty="0">
              <a:latin typeface="Arial" panose="020B0604020202020204" pitchFamily="34" charset="0"/>
              <a:cs typeface="Arial" panose="020B0604020202020204" pitchFamily="34" charset="0"/>
            </a:rPr>
            <a:t>CLARIFICAR ROLES DE CADA EQUIPO</a:t>
          </a:r>
        </a:p>
      </dsp:txBody>
      <dsp:txXfrm>
        <a:off x="3557310" y="2523591"/>
        <a:ext cx="1426690" cy="1226517"/>
      </dsp:txXfrm>
    </dsp:sp>
    <dsp:sp modelId="{EDF9DDE1-71DC-45DE-A652-0929C5E23653}">
      <dsp:nvSpPr>
        <dsp:cNvPr id="0" name=""/>
        <dsp:cNvSpPr/>
      </dsp:nvSpPr>
      <dsp:spPr>
        <a:xfrm>
          <a:off x="1689303" y="1400660"/>
          <a:ext cx="1735363" cy="173536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100" b="1" kern="1200" dirty="0">
              <a:latin typeface="Arial" panose="020B0604020202020204" pitchFamily="34" charset="0"/>
              <a:cs typeface="Arial" panose="020B0604020202020204" pitchFamily="34" charset="0"/>
            </a:rPr>
            <a:t>OPTIMIZAR RECURSOS</a:t>
          </a:r>
        </a:p>
      </dsp:txBody>
      <dsp:txXfrm>
        <a:off x="2126186" y="1840183"/>
        <a:ext cx="861597" cy="856317"/>
      </dsp:txXfrm>
    </dsp:sp>
    <dsp:sp modelId="{3951B6D2-3BBE-4CA6-9C0B-3B919186DCEE}">
      <dsp:nvSpPr>
        <dsp:cNvPr id="0" name=""/>
        <dsp:cNvSpPr/>
      </dsp:nvSpPr>
      <dsp:spPr>
        <a:xfrm rot="20700000">
          <a:off x="2621480" y="188489"/>
          <a:ext cx="1779907" cy="1730195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1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MEJORA CIRCULACIÓN INTERNA</a:t>
          </a:r>
        </a:p>
      </dsp:txBody>
      <dsp:txXfrm rot="-20700000">
        <a:off x="3014815" y="565023"/>
        <a:ext cx="993238" cy="977127"/>
      </dsp:txXfrm>
    </dsp:sp>
    <dsp:sp modelId="{91C39423-8B59-43E3-B18C-C9EB37D39F28}">
      <dsp:nvSpPr>
        <dsp:cNvPr id="0" name=""/>
        <dsp:cNvSpPr/>
      </dsp:nvSpPr>
      <dsp:spPr>
        <a:xfrm>
          <a:off x="2895698" y="1603691"/>
          <a:ext cx="3054239" cy="3054239"/>
        </a:xfrm>
        <a:prstGeom prst="circularArrow">
          <a:avLst>
            <a:gd name="adj1" fmla="val 4687"/>
            <a:gd name="adj2" fmla="val 299029"/>
            <a:gd name="adj3" fmla="val 2519550"/>
            <a:gd name="adj4" fmla="val 15854006"/>
            <a:gd name="adj5" fmla="val 5469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C8271-65BD-457B-B4AC-C7D8360712F9}">
      <dsp:nvSpPr>
        <dsp:cNvPr id="0" name=""/>
        <dsp:cNvSpPr/>
      </dsp:nvSpPr>
      <dsp:spPr>
        <a:xfrm>
          <a:off x="1381973" y="1016071"/>
          <a:ext cx="2219095" cy="221909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03D1B-97D6-4FDF-9540-4EB344FF853B}">
      <dsp:nvSpPr>
        <dsp:cNvPr id="0" name=""/>
        <dsp:cNvSpPr/>
      </dsp:nvSpPr>
      <dsp:spPr>
        <a:xfrm>
          <a:off x="2267986" y="-169611"/>
          <a:ext cx="2392632" cy="239263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612A3-1742-425F-AB57-B60435149F93}">
      <dsp:nvSpPr>
        <dsp:cNvPr id="0" name=""/>
        <dsp:cNvSpPr/>
      </dsp:nvSpPr>
      <dsp:spPr>
        <a:xfrm>
          <a:off x="0" y="18677"/>
          <a:ext cx="7928976" cy="1196909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3200" b="1" kern="1200" dirty="0">
              <a:latin typeface="Arial" panose="020B0604020202020204" pitchFamily="34" charset="0"/>
              <a:cs typeface="Arial" panose="020B0604020202020204" pitchFamily="34" charset="0"/>
            </a:rPr>
            <a:t>Impacto técnico y operativo 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28" y="77105"/>
        <a:ext cx="7812120" cy="1080053"/>
      </dsp:txXfrm>
    </dsp:sp>
    <dsp:sp modelId="{AE43C955-9F7C-42F9-9F98-C0C2CC87DB17}">
      <dsp:nvSpPr>
        <dsp:cNvPr id="0" name=""/>
        <dsp:cNvSpPr/>
      </dsp:nvSpPr>
      <dsp:spPr>
        <a:xfrm>
          <a:off x="0" y="1215331"/>
          <a:ext cx="6375768" cy="324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745" tIns="30480" rIns="170688" bIns="304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Aumento de la seguridad en la gestión de dispensación de fármacos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Mejora en gestión de stock y vencimientos</a:t>
          </a:r>
          <a:b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Trazabilidad completa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Mejora en la gestión del  número de pedidos preparados diariamente, de 600 a más de 1000.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UY" sz="2400" kern="1200" dirty="0">
              <a:latin typeface="Arial" panose="020B0604020202020204" pitchFamily="34" charset="0"/>
              <a:cs typeface="Arial" panose="020B0604020202020204" pitchFamily="34" charset="0"/>
            </a:rPr>
            <a:t>Cumplimiento de plazo institucional de 72 horas para la entrega de pedidos. Desaparición de retrasos.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15331"/>
        <a:ext cx="6375768" cy="3242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z="2800" dirty="0" err="1">
                <a:solidFill>
                  <a:srgbClr val="000000"/>
                </a:solidFill>
                <a:latin typeface="Arial"/>
              </a:rPr>
              <a:t>Robotización</a:t>
            </a:r>
            <a:r>
              <a:rPr sz="2800" dirty="0">
                <a:solidFill>
                  <a:srgbClr val="000000"/>
                </a:solidFill>
                <a:latin typeface="Arial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Arial"/>
              </a:rPr>
              <a:t>en</a:t>
            </a:r>
            <a:r>
              <a:rPr sz="2800" dirty="0">
                <a:solidFill>
                  <a:srgbClr val="000000"/>
                </a:solidFill>
                <a:latin typeface="Arial"/>
              </a:rPr>
              <a:t> Farmacia </a:t>
            </a:r>
            <a:r>
              <a:rPr sz="2800" dirty="0" err="1">
                <a:solidFill>
                  <a:srgbClr val="000000"/>
                </a:solidFill>
                <a:latin typeface="Arial"/>
              </a:rPr>
              <a:t>Hospitalaria</a:t>
            </a:r>
            <a:r>
              <a:rPr sz="2800" dirty="0">
                <a:solidFill>
                  <a:srgbClr val="000000"/>
                </a:solidFill>
                <a:latin typeface="Arial"/>
              </a:rPr>
              <a:t> – AMSJ</a:t>
            </a:r>
          </a:p>
        </p:txBody>
      </p:sp>
      <p:pic>
        <p:nvPicPr>
          <p:cNvPr id="4" name="Picture 3" descr="PHOTO-2025-09-15-10-33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AFA411-D529-C101-74CB-04C1B7135625}"/>
              </a:ext>
            </a:extLst>
          </p:cNvPr>
          <p:cNvSpPr txBox="1">
            <a:spLocks/>
          </p:cNvSpPr>
          <p:nvPr/>
        </p:nvSpPr>
        <p:spPr>
          <a:xfrm>
            <a:off x="795403" y="43188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UY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AD7E81-1B85-3D62-776F-942F7C3AC6C5}"/>
              </a:ext>
            </a:extLst>
          </p:cNvPr>
          <p:cNvSpPr txBox="1"/>
          <p:nvPr/>
        </p:nvSpPr>
        <p:spPr>
          <a:xfrm>
            <a:off x="-15657" y="880278"/>
            <a:ext cx="46972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EXPERIENCIAS INSTITUCIONALES EN GESTIÓN ASISTENCIAL</a:t>
            </a:r>
          </a:p>
          <a:p>
            <a:pPr algn="ctr"/>
            <a:endParaRPr lang="es-UY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UY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Robotización de la farmacia de la Asociación Médica de San José a un año de su implementación </a:t>
            </a:r>
          </a:p>
          <a:p>
            <a:pPr algn="ctr"/>
            <a:endParaRPr lang="es-UY" sz="1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UY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UY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32ª Ronda COCEMI Octubre 9-10 de 2025 Antel Arena</a:t>
            </a:r>
          </a:p>
          <a:p>
            <a:pPr algn="ctr"/>
            <a:endParaRPr lang="es-UY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UY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UY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Barreto J, Chacón R, Varela R</a:t>
            </a:r>
          </a:p>
          <a:p>
            <a:pPr algn="ctr"/>
            <a:endParaRPr lang="es-UY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UY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rvarela@amsj.com.uy</a:t>
            </a:r>
          </a:p>
          <a:p>
            <a:endParaRPr lang="es-UY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000 | Asociación Médica San José">
            <a:extLst>
              <a:ext uri="{FF2B5EF4-FFF2-40B4-BE49-F238E27FC236}">
                <a16:creationId xmlns:a16="http://schemas.microsoft.com/office/drawing/2014/main" id="{8D225ED1-3154-F282-5E7B-9C469890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03" y="1591039"/>
            <a:ext cx="4446740" cy="29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D79F-0258-4E9F-1A15-DF815D191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4711A200-A1BF-EDB2-5FFB-E9A62D23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7EB4017-D75D-B6B0-AAA3-29CD2154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839"/>
            <a:ext cx="8229600" cy="1143000"/>
          </a:xfrm>
        </p:spPr>
        <p:txBody>
          <a:bodyPr>
            <a:norm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Orden y planificación logística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4904762-5642-FB10-8BC3-9B12E41718F6}"/>
              </a:ext>
            </a:extLst>
          </p:cNvPr>
          <p:cNvSpPr/>
          <p:nvPr/>
        </p:nvSpPr>
        <p:spPr>
          <a:xfrm>
            <a:off x="146135" y="1167117"/>
            <a:ext cx="2726498" cy="2261883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latin typeface="Arial" panose="020B0604020202020204" pitchFamily="34" charset="0"/>
                <a:cs typeface="Arial" panose="020B0604020202020204" pitchFamily="34" charset="0"/>
              </a:rPr>
              <a:t>PRIORIZACIÓN ATENCIÓN SOBRE REPOSICIÓN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4354A01-4B82-44C3-1A64-A472C0B7B1CC}"/>
              </a:ext>
            </a:extLst>
          </p:cNvPr>
          <p:cNvSpPr/>
          <p:nvPr/>
        </p:nvSpPr>
        <p:spPr>
          <a:xfrm>
            <a:off x="6179505" y="1160746"/>
            <a:ext cx="2651346" cy="2268253"/>
          </a:xfrm>
          <a:prstGeom prst="ellipse">
            <a:avLst/>
          </a:prstGeom>
          <a:solidFill>
            <a:srgbClr val="0B3A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latin typeface="Arial" panose="020B0604020202020204" pitchFamily="34" charset="0"/>
                <a:cs typeface="Arial" panose="020B0604020202020204" pitchFamily="34" charset="0"/>
              </a:rPr>
              <a:t>MEJORA DE EXPERIENCIA DEL USUARIO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FFB432B-1BEF-B959-7098-1D1610D0B4E0}"/>
              </a:ext>
            </a:extLst>
          </p:cNvPr>
          <p:cNvSpPr/>
          <p:nvPr/>
        </p:nvSpPr>
        <p:spPr>
          <a:xfrm>
            <a:off x="237995" y="3834224"/>
            <a:ext cx="2726499" cy="2167939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latin typeface="Arial" panose="020B0604020202020204" pitchFamily="34" charset="0"/>
                <a:cs typeface="Arial" panose="020B0604020202020204" pitchFamily="34" charset="0"/>
              </a:rPr>
              <a:t>REDUCCIÓN DE TENSIONES INTERNAS MEJORA CLIMA LABORAL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B5466A5-9F6A-697C-8048-4EEFC8FAEFEA}"/>
              </a:ext>
            </a:extLst>
          </p:cNvPr>
          <p:cNvSpPr/>
          <p:nvPr/>
        </p:nvSpPr>
        <p:spPr>
          <a:xfrm>
            <a:off x="6179505" y="3862300"/>
            <a:ext cx="2651345" cy="21679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latin typeface="Arial" panose="020B0604020202020204" pitchFamily="34" charset="0"/>
                <a:cs typeface="Arial" panose="020B0604020202020204" pitchFamily="34" charset="0"/>
              </a:rPr>
              <a:t>DESARROLLO DE PROCESOS ELIMINACIÓN DUPLICACIÓN TAREAS</a:t>
            </a:r>
          </a:p>
        </p:txBody>
      </p:sp>
      <p:pic>
        <p:nvPicPr>
          <p:cNvPr id="17" name="Imagen 16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AC4F2717-4A79-303F-9D97-B715F5BA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62" y="2464924"/>
            <a:ext cx="2050675" cy="1928151"/>
          </a:xfrm>
          <a:prstGeom prst="rect">
            <a:avLst/>
          </a:prstGeom>
        </p:spPr>
      </p:pic>
      <p:sp>
        <p:nvSpPr>
          <p:cNvPr id="18" name="Flecha: a la izquierda, derecha y arriba 17">
            <a:extLst>
              <a:ext uri="{FF2B5EF4-FFF2-40B4-BE49-F238E27FC236}">
                <a16:creationId xmlns:a16="http://schemas.microsoft.com/office/drawing/2014/main" id="{96D5EADD-6318-A797-7681-F8B76F7CCF63}"/>
              </a:ext>
            </a:extLst>
          </p:cNvPr>
          <p:cNvSpPr/>
          <p:nvPr/>
        </p:nvSpPr>
        <p:spPr>
          <a:xfrm>
            <a:off x="3068877" y="4506666"/>
            <a:ext cx="3110629" cy="1041675"/>
          </a:xfrm>
          <a:prstGeom prst="leftRight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19" name="Flecha: a la izquierda, derecha y arriba 18">
            <a:extLst>
              <a:ext uri="{FF2B5EF4-FFF2-40B4-BE49-F238E27FC236}">
                <a16:creationId xmlns:a16="http://schemas.microsoft.com/office/drawing/2014/main" id="{8AB9AC01-D712-4768-F18D-7AB85D287C4F}"/>
              </a:ext>
            </a:extLst>
          </p:cNvPr>
          <p:cNvSpPr/>
          <p:nvPr/>
        </p:nvSpPr>
        <p:spPr>
          <a:xfrm rot="10800000">
            <a:off x="3016684" y="1388766"/>
            <a:ext cx="3110629" cy="1041675"/>
          </a:xfrm>
          <a:prstGeom prst="leftRight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20" name="Flecha: a la izquierda, derecha y arriba 19">
            <a:extLst>
              <a:ext uri="{FF2B5EF4-FFF2-40B4-BE49-F238E27FC236}">
                <a16:creationId xmlns:a16="http://schemas.microsoft.com/office/drawing/2014/main" id="{BEA19E50-35F0-00E7-DFEB-707129372B86}"/>
              </a:ext>
            </a:extLst>
          </p:cNvPr>
          <p:cNvSpPr/>
          <p:nvPr/>
        </p:nvSpPr>
        <p:spPr>
          <a:xfrm rot="5400000">
            <a:off x="1903701" y="3093126"/>
            <a:ext cx="2139863" cy="1041675"/>
          </a:xfrm>
          <a:prstGeom prst="leftRight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22" name="Flecha: a la izquierda, derecha y arriba 21">
            <a:extLst>
              <a:ext uri="{FF2B5EF4-FFF2-40B4-BE49-F238E27FC236}">
                <a16:creationId xmlns:a16="http://schemas.microsoft.com/office/drawing/2014/main" id="{279BCDA7-F8A3-C67C-11DC-2D4D5B84F6FA}"/>
              </a:ext>
            </a:extLst>
          </p:cNvPr>
          <p:cNvSpPr/>
          <p:nvPr/>
        </p:nvSpPr>
        <p:spPr>
          <a:xfrm rot="16200000">
            <a:off x="5057381" y="3093126"/>
            <a:ext cx="2139863" cy="1041675"/>
          </a:xfrm>
          <a:prstGeom prst="leftRight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09463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1E5644B0-CBC1-9462-D56B-E1FD16BA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DE7248F2-A79B-FA42-A679-8F02C131C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86" y="2474555"/>
            <a:ext cx="3180832" cy="1908889"/>
          </a:xfrm>
          <a:prstGeom prst="rect">
            <a:avLst/>
          </a:prstGeom>
        </p:spPr>
      </p:pic>
      <p:graphicFrame>
        <p:nvGraphicFramePr>
          <p:cNvPr id="12" name="Título 8">
            <a:extLst>
              <a:ext uri="{FF2B5EF4-FFF2-40B4-BE49-F238E27FC236}">
                <a16:creationId xmlns:a16="http://schemas.microsoft.com/office/drawing/2014/main" id="{CAF7153F-BA07-BAE4-A318-5795692BB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781878"/>
              </p:ext>
            </p:extLst>
          </p:nvPr>
        </p:nvGraphicFramePr>
        <p:xfrm>
          <a:off x="0" y="75358"/>
          <a:ext cx="7928976" cy="4955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64" y="223560"/>
            <a:ext cx="3211785" cy="13229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en la atención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06" y="1546504"/>
            <a:ext cx="4867367" cy="4046401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funcionarios disponibles para atención presencial</a:t>
            </a:r>
          </a:p>
          <a:p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Idóneos en farmacia en atención telefónica</a:t>
            </a:r>
          </a:p>
          <a:p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s-E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(app, web, </a:t>
            </a:r>
            <a:r>
              <a:rPr lang="es-E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totem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demora en pacientes de emergencia y policlínica</a:t>
            </a:r>
          </a:p>
        </p:txBody>
      </p:sp>
      <p:pic>
        <p:nvPicPr>
          <p:cNvPr id="6" name="Imagen 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81D5B5F-9E32-17AA-628A-095E3141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8" r="22111" b="3"/>
          <a:stretch>
            <a:fillRect/>
          </a:stretch>
        </p:blipFill>
        <p:spPr>
          <a:xfrm>
            <a:off x="4276638" y="1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2066DCBC-8510-D351-3B89-91724989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86" r="3" b="3"/>
          <a:stretch>
            <a:fillRect/>
          </a:stretch>
        </p:blipFill>
        <p:spPr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39D85F1B-3302-4DB9-81B1-038ADCE4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985" y="3630080"/>
            <a:ext cx="7742815" cy="2455668"/>
          </a:xfrm>
        </p:spPr>
        <p:txBody>
          <a:bodyPr anchor="ctr">
            <a:noAutofit/>
          </a:bodyPr>
          <a:lstStyle/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de procesos, y en la gestión global del manejo de fármacos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Posicionamiento como referente en innovación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Orgullo de ser pioneros en el interior</a:t>
            </a:r>
          </a:p>
        </p:txBody>
      </p:sp>
      <p:pic>
        <p:nvPicPr>
          <p:cNvPr id="5" name="Imagen 4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56595E2D-968F-7B2D-A4D0-323441DB1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8034" b="3"/>
          <a:stretch>
            <a:fillRect/>
          </a:stretch>
        </p:blipFill>
        <p:spPr>
          <a:xfrm>
            <a:off x="4571980" y="-6346"/>
            <a:ext cx="4572000" cy="318226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B26F21B0-14CD-14CA-2C7E-E8A0729A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94"/>
          <a:stretch>
            <a:fillRect/>
          </a:stretch>
        </p:blipFill>
        <p:spPr>
          <a:xfrm>
            <a:off x="0" y="-9519"/>
            <a:ext cx="4571980" cy="3182262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43F6CA-67ED-0059-7393-DC216EA8EF76}"/>
              </a:ext>
            </a:extLst>
          </p:cNvPr>
          <p:cNvSpPr txBox="1"/>
          <p:nvPr/>
        </p:nvSpPr>
        <p:spPr>
          <a:xfrm>
            <a:off x="943985" y="772252"/>
            <a:ext cx="690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Beneficios </a:t>
            </a:r>
          </a:p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Institucionales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613" y="283454"/>
            <a:ext cx="4980450" cy="19380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Impacto </a:t>
            </a:r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en sistema de salud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CD2452-31F1-05AC-578E-8395FF8E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2" r="15016" b="-1"/>
          <a:stretch>
            <a:fillRect/>
          </a:stretch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09489E63-1ED1-E1B5-5AA6-2B0D66BD6A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97" r="2" b="2"/>
          <a:stretch>
            <a:fillRect/>
          </a:stretch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21" y="2132490"/>
            <a:ext cx="4344183" cy="3694373"/>
          </a:xfrm>
        </p:spPr>
        <p:txBody>
          <a:bodyPr>
            <a:normAutofit lnSpcReduction="10000"/>
          </a:bodyPr>
          <a:lstStyle/>
          <a:p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Aporte al sistema sanitario</a:t>
            </a:r>
          </a:p>
          <a:p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Modelo de mejora, robotización sin impacto en puestos laborales</a:t>
            </a:r>
          </a:p>
          <a:p>
            <a:pPr marL="0" indent="0">
              <a:buNone/>
            </a:pPr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AMSJ como modelo replicable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2"/>
            <a:ext cx="9141714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477" y="3858966"/>
            <a:ext cx="3301410" cy="2525803"/>
          </a:xfrm>
        </p:spPr>
        <p:txBody>
          <a:bodyPr>
            <a:norm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Desafíos</a:t>
            </a:r>
          </a:p>
        </p:txBody>
      </p:sp>
      <p:pic>
        <p:nvPicPr>
          <p:cNvPr id="10" name="Imagen 9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CF43CE5-B5E6-1B6A-7EE5-443408341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6" r="19775" b="-2"/>
          <a:stretch>
            <a:fillRect/>
          </a:stretch>
        </p:blipFill>
        <p:spPr>
          <a:xfrm>
            <a:off x="20" y="10"/>
            <a:ext cx="3036253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0023C2B8-D84E-1BBB-FA6C-1DDE6CE1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87" r="13388" b="-2"/>
          <a:stretch>
            <a:fillRect/>
          </a:stretch>
        </p:blipFill>
        <p:spPr>
          <a:xfrm>
            <a:off x="3036273" y="10"/>
            <a:ext cx="3035919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D31ACF3B-3D56-8AE5-E2BC-CD05D9F2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02" r="27435"/>
          <a:stretch>
            <a:fillRect/>
          </a:stretch>
        </p:blipFill>
        <p:spPr>
          <a:xfrm>
            <a:off x="6072192" y="10"/>
            <a:ext cx="3071808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593" y="3371216"/>
            <a:ext cx="5550834" cy="356708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Optimización de atención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Mejora continua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Control, evaluación y revisión de procesos continua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Extensión a farmacia domiciliaria</a:t>
            </a:r>
          </a:p>
          <a:p>
            <a:pPr>
              <a:lnSpc>
                <a:spcPct val="9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Integración con telemedicina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007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0" y="609600"/>
            <a:ext cx="3551610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D2B60C99-EF7E-D3C0-9D7F-92F18B4C1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230" y="1847608"/>
            <a:ext cx="5381870" cy="40633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655063-47A6-1A39-67BF-8F02A90D8707}"/>
              </a:ext>
            </a:extLst>
          </p:cNvPr>
          <p:cNvSpPr txBox="1"/>
          <p:nvPr/>
        </p:nvSpPr>
        <p:spPr>
          <a:xfrm>
            <a:off x="4125165" y="2311071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Cambio de paradigma en el modelo de gestión de farmacia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Tecnología al servicio de la salud</a:t>
            </a:r>
          </a:p>
          <a:p>
            <a:endParaRPr lang="es-UY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6728"/>
            <a:ext cx="3863293" cy="36943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1700" dirty="0"/>
              <a:t>  </a:t>
            </a:r>
          </a:p>
          <a:p>
            <a:pPr marL="0" indent="0" defTabSz="914400">
              <a:buNone/>
            </a:pPr>
            <a:r>
              <a:rPr lang="en-US" sz="1700" dirty="0"/>
              <a:t>            </a:t>
            </a:r>
          </a:p>
          <a:p>
            <a:pPr marL="0"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114300" indent="0" defTabSz="91440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Robotizar no es deshumanizar, es liberar tiempo para estar más cerca del paciente.</a:t>
            </a:r>
          </a:p>
        </p:txBody>
      </p:sp>
      <p:pic>
        <p:nvPicPr>
          <p:cNvPr id="12" name="Imagen 11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6BE2058A-0F75-A138-60FA-3E4DCE77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9" r="-2" b="4544"/>
          <a:stretch>
            <a:fillRect/>
          </a:stretch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347A576C-A3FB-EDC0-7F8D-B4B8C569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97" r="2" b="2"/>
          <a:stretch>
            <a:fillRect/>
          </a:stretch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8" y="609600"/>
            <a:ext cx="3318391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520" y="2194102"/>
            <a:ext cx="3769329" cy="3908586"/>
          </a:xfrm>
        </p:spPr>
        <p:txBody>
          <a:bodyPr>
            <a:norm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COCEMI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Consejo Directivo AMSJ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Equipo de Farmacia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738AD7EA-482C-F531-F1D0-63EC56E9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77" r="19613" b="2"/>
          <a:stretch>
            <a:fillRect/>
          </a:stretch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3D555B4-A4B0-3A98-7526-9005FC2C3D63}"/>
              </a:ext>
            </a:extLst>
          </p:cNvPr>
          <p:cNvSpPr/>
          <p:nvPr/>
        </p:nvSpPr>
        <p:spPr>
          <a:xfrm>
            <a:off x="4925419" y="2629133"/>
            <a:ext cx="2725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5F453EBB-E214-034F-D63B-6631B8E242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692"/>
          <a:stretch>
            <a:fillRect/>
          </a:stretch>
        </p:blipFill>
        <p:spPr>
          <a:xfrm>
            <a:off x="20" y="1021"/>
            <a:ext cx="9143980" cy="685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76" y="847812"/>
            <a:ext cx="3468257" cy="1325563"/>
          </a:xfrm>
        </p:spPr>
        <p:txBody>
          <a:bodyPr>
            <a:normAutofit/>
          </a:bodyPr>
          <a:lstStyle/>
          <a:p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21" y="197110"/>
            <a:ext cx="1515618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0189EA99-58B2-3B49-C4BA-31DB300E5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49" r="12013" b="-1"/>
          <a:stretch>
            <a:fillRect/>
          </a:stretch>
        </p:blipFill>
        <p:spPr>
          <a:xfrm>
            <a:off x="4260065" y="361702"/>
            <a:ext cx="126873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76" y="2246508"/>
            <a:ext cx="3418732" cy="3181684"/>
          </a:xfrm>
        </p:spPr>
        <p:txBody>
          <a:bodyPr anchor="t">
            <a:norm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Pandemia: necesidad de reducir esperas y exposición</a:t>
            </a:r>
          </a:p>
          <a:p>
            <a:pPr marL="0" indent="0">
              <a:buNone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Modalidades iniciales: envío a domicilio y pick-up</a:t>
            </a: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199" y="1"/>
            <a:ext cx="3057801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2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5245" y="2557569"/>
            <a:ext cx="2304288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7A01D92D-33E1-6F64-1806-327B42405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77" r="3023"/>
          <a:stretch>
            <a:fillRect/>
          </a:stretch>
        </p:blipFill>
        <p:spPr>
          <a:xfrm>
            <a:off x="4378689" y="2722161"/>
            <a:ext cx="20574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2" name="Imagen 11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4593E7F-32A7-9B98-9E66-CF4BF4373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792" b="21398"/>
          <a:stretch>
            <a:fillRect/>
          </a:stretch>
        </p:blipFill>
        <p:spPr>
          <a:xfrm>
            <a:off x="6208968" y="2"/>
            <a:ext cx="2935032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277" y="3966828"/>
            <a:ext cx="2504969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C14EA1F8-A310-A466-BFAF-DB7EB48765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54" r="28601" b="-3"/>
          <a:stretch>
            <a:fillRect/>
          </a:stretch>
        </p:blipFill>
        <p:spPr>
          <a:xfrm>
            <a:off x="6757062" y="4131546"/>
            <a:ext cx="2384184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14" y="290732"/>
            <a:ext cx="3381927" cy="1139139"/>
          </a:xfrm>
        </p:spPr>
        <p:txBody>
          <a:bodyPr>
            <a:norm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19" y="1500228"/>
            <a:ext cx="4279437" cy="2466600"/>
          </a:xfrm>
        </p:spPr>
        <p:txBody>
          <a:bodyPr anchor="t">
            <a:no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Vuelta a presencialidad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Aumento consumo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Reaparición de los anteriores desafíos operativos ya presentes pre-pandemia: atrasos recurrentes en la dispensación</a:t>
            </a:r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2211" y="197110"/>
            <a:ext cx="1515618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Foto montaje de un hombre con barba y bigote&#10;&#10;El contenido generado por IA puede ser incorrecto.">
            <a:extLst>
              <a:ext uri="{FF2B5EF4-FFF2-40B4-BE49-F238E27FC236}">
                <a16:creationId xmlns:a16="http://schemas.microsoft.com/office/drawing/2014/main" id="{5B9E9491-E541-1EDB-3A5B-2767B63F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r="28957" b="-2"/>
          <a:stretch>
            <a:fillRect/>
          </a:stretch>
        </p:blipFill>
        <p:spPr>
          <a:xfrm>
            <a:off x="4285655" y="361702"/>
            <a:ext cx="126873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199" y="1"/>
            <a:ext cx="3057801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3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1071" y="2550745"/>
            <a:ext cx="2304288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Imagen que contiene persona, hombre, tabla, frente&#10;&#10;El contenido generado por IA puede ser incorrecto.">
            <a:extLst>
              <a:ext uri="{FF2B5EF4-FFF2-40B4-BE49-F238E27FC236}">
                <a16:creationId xmlns:a16="http://schemas.microsoft.com/office/drawing/2014/main" id="{ECD9A306-C7F0-8EB0-936B-8E71F1F9A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20753" b="-1"/>
          <a:stretch>
            <a:fillRect/>
          </a:stretch>
        </p:blipFill>
        <p:spPr>
          <a:xfrm>
            <a:off x="4414515" y="2715337"/>
            <a:ext cx="20574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F5E168D7-D600-CD5A-9386-D5B5EF52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r="21646" b="-1"/>
          <a:stretch>
            <a:fillRect/>
          </a:stretch>
        </p:blipFill>
        <p:spPr>
          <a:xfrm>
            <a:off x="6208968" y="2"/>
            <a:ext cx="2935032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2" name="Freeform: Shape 25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9871" y="4604085"/>
            <a:ext cx="3210834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485E1C69-22B1-57F7-BD2B-E48AC2CACF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2" r="5" b="5"/>
          <a:stretch>
            <a:fillRect/>
          </a:stretch>
        </p:blipFill>
        <p:spPr>
          <a:xfrm>
            <a:off x="1363960" y="4769536"/>
            <a:ext cx="2962656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277" y="3966828"/>
            <a:ext cx="2504969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Un grupo de personas caminando en la calle con una multitud de gente&#10;&#10;El contenido generado por IA puede ser incorrecto.">
            <a:extLst>
              <a:ext uri="{FF2B5EF4-FFF2-40B4-BE49-F238E27FC236}">
                <a16:creationId xmlns:a16="http://schemas.microsoft.com/office/drawing/2014/main" id="{379F6026-EFD3-F96F-D195-C55D43C50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r="24589" b="-2"/>
          <a:stretch>
            <a:fillRect/>
          </a:stretch>
        </p:blipFill>
        <p:spPr>
          <a:xfrm>
            <a:off x="6757062" y="4131546"/>
            <a:ext cx="2384184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746E3-A055-D641-4232-640A7AB2E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650F1B0C-8EE4-E0BE-9E7D-36A463BE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7172" y="1307404"/>
            <a:ext cx="4718909" cy="43089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U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paradigma</a:t>
            </a:r>
            <a:br>
              <a:rPr lang="es-U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Decisión estratégica innovadora</a:t>
            </a:r>
            <a:endParaRPr lang="es-UY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Imagen 12" descr="Diagrama&#10;&#10;El contenido generado por IA puede ser incorrecto.">
            <a:extLst>
              <a:ext uri="{FF2B5EF4-FFF2-40B4-BE49-F238E27FC236}">
                <a16:creationId xmlns:a16="http://schemas.microsoft.com/office/drawing/2014/main" id="{935088C3-92F4-26C2-B1B3-34B159485F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" r="2" b="2"/>
          <a:stretch>
            <a:fillRect/>
          </a:stretch>
        </p:blipFill>
        <p:spPr>
          <a:xfrm>
            <a:off x="4276638" y="1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399FFCA4-00EF-3A96-8C87-6D4AEB38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86" r="3" b="3"/>
          <a:stretch>
            <a:fillRect/>
          </a:stretch>
        </p:blipFill>
        <p:spPr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A70C3-D807-0D38-8112-ACC8C704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737" y="3691552"/>
            <a:ext cx="4703913" cy="4046401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institución de FEPREMI en robotizar farmacia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del interior del país con esta tecnología (5ª en el país)</a:t>
            </a:r>
          </a:p>
          <a:p>
            <a:pPr marL="0" indent="0">
              <a:buNone/>
            </a:pPr>
            <a:endParaRPr lang="es-ES" sz="1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3AF3B20B-1F80-FE61-ED29-DA90A42D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41"/>
            <a:ext cx="8229600" cy="1143000"/>
          </a:xfrm>
        </p:spPr>
        <p:txBody>
          <a:bodyPr>
            <a:norm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ROBOTIZACIÓN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400DE82-F029-BBBB-F71F-50EE079DA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623837"/>
              </p:ext>
            </p:extLst>
          </p:nvPr>
        </p:nvGraphicFramePr>
        <p:xfrm>
          <a:off x="457200" y="13033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Imagen que contiene interior, ventana, vidrio, edificio&#10;&#10;El contenido generado por IA puede ser incorrecto.">
            <a:extLst>
              <a:ext uri="{FF2B5EF4-FFF2-40B4-BE49-F238E27FC236}">
                <a16:creationId xmlns:a16="http://schemas.microsoft.com/office/drawing/2014/main" id="{22C24DBC-B771-7D6C-AC7D-E24E90D7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03" r="6" b="7239"/>
          <a:stretch>
            <a:fillRect/>
          </a:stretch>
        </p:blipFill>
        <p:spPr>
          <a:xfrm>
            <a:off x="1" y="-6235"/>
            <a:ext cx="2441552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8A2DFF4B-217E-A8BE-E3BD-99960520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47"/>
          <a:stretch>
            <a:fillRect/>
          </a:stretch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Imagen 10" descr="Imagen que contiene techo, interior, persona, parado&#10;&#10;El contenido generado por IA puede ser incorrecto.">
            <a:extLst>
              <a:ext uri="{FF2B5EF4-FFF2-40B4-BE49-F238E27FC236}">
                <a16:creationId xmlns:a16="http://schemas.microsoft.com/office/drawing/2014/main" id="{9375E22C-80B9-1AEE-E8F8-C662256B7D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69" r="5" b="3311"/>
          <a:stretch>
            <a:fillRect/>
          </a:stretch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4" name="Imagen 13" descr="Diagrama&#10;&#10;El contenido generado por IA puede ser incorrecto.">
            <a:extLst>
              <a:ext uri="{FF2B5EF4-FFF2-40B4-BE49-F238E27FC236}">
                <a16:creationId xmlns:a16="http://schemas.microsoft.com/office/drawing/2014/main" id="{285C894A-BFBA-CAEB-DEFE-3AAC7DF5A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20037" b="1"/>
          <a:stretch>
            <a:fillRect/>
          </a:stretch>
        </p:blipFill>
        <p:spPr>
          <a:xfrm>
            <a:off x="4014786" y="2660089"/>
            <a:ext cx="5129213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1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660091"/>
            <a:ext cx="534189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8307" y="2747925"/>
            <a:ext cx="5824603" cy="852985"/>
          </a:xfrm>
        </p:spPr>
        <p:txBody>
          <a:bodyPr>
            <a:noAutofit/>
          </a:bodyPr>
          <a:lstStyle/>
          <a:p>
            <a:r>
              <a:rPr lang="es-UY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 e instalación</a:t>
            </a:r>
          </a:p>
        </p:txBody>
      </p:sp>
      <p:pic>
        <p:nvPicPr>
          <p:cNvPr id="13" name="Imagen 12" descr="Calendario&#10;&#10;El contenido generado por IA puede ser incorrecto.">
            <a:extLst>
              <a:ext uri="{FF2B5EF4-FFF2-40B4-BE49-F238E27FC236}">
                <a16:creationId xmlns:a16="http://schemas.microsoft.com/office/drawing/2014/main" id="{382C4832-0419-5416-B302-671F1E7487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93" r="2" b="15964"/>
          <a:stretch>
            <a:fillRect/>
          </a:stretch>
        </p:blipFill>
        <p:spPr>
          <a:xfrm>
            <a:off x="1701375" y="10"/>
            <a:ext cx="2545458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3" y="3688744"/>
            <a:ext cx="3560147" cy="2975103"/>
          </a:xfrm>
        </p:spPr>
        <p:txBody>
          <a:bodyPr anchor="ctr">
            <a:normAutofit fontScale="77500" lnSpcReduction="20000"/>
          </a:bodyPr>
          <a:lstStyle/>
          <a:p>
            <a:r>
              <a:rPr lang="es-ES" sz="3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 infraestructura de farmacia</a:t>
            </a:r>
          </a:p>
          <a:p>
            <a:endParaRPr lang="es-ES" sz="3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 en sistemas informáticos</a:t>
            </a:r>
          </a:p>
          <a:p>
            <a:endParaRPr lang="es-ES" sz="3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de instalación</a:t>
            </a:r>
          </a:p>
          <a:p>
            <a:endParaRPr lang="es-ES" sz="17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27" y="1053030"/>
            <a:ext cx="3211785" cy="13229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Integración tecnológica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72" y="3429003"/>
            <a:ext cx="4483313" cy="4046401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Geosalud: historia clínica electrónica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Odoo: gestión de stock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farmacia: dispensación</a:t>
            </a:r>
          </a:p>
        </p:txBody>
      </p:sp>
      <p:pic>
        <p:nvPicPr>
          <p:cNvPr id="6" name="Imagen 5" descr="Imagen que contiene dibujo&#10;&#10;El contenido generado por IA puede ser incorrecto.">
            <a:extLst>
              <a:ext uri="{FF2B5EF4-FFF2-40B4-BE49-F238E27FC236}">
                <a16:creationId xmlns:a16="http://schemas.microsoft.com/office/drawing/2014/main" id="{FB25E46E-C60A-3597-EA1B-B04E30CC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720" b="2"/>
          <a:stretch>
            <a:fillRect/>
          </a:stretch>
        </p:blipFill>
        <p:spPr>
          <a:xfrm>
            <a:off x="4276638" y="1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FA7827BB-C74C-DA99-6B96-790C005F37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86" r="3" b="3"/>
          <a:stretch>
            <a:fillRect/>
          </a:stretch>
        </p:blipFill>
        <p:spPr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7B1C9634-36D9-AC94-A74F-BE046783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7899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Evolución de la Farmacia AMSJ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101"/>
            <a:ext cx="8229600" cy="4525963"/>
          </a:xfrm>
        </p:spPr>
        <p:txBody>
          <a:bodyPr/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WhatsApp y Call Center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E-commerce con integración a historia clínica electrónica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ervicios en linea farmacia amsj">
            <a:hlinkClick r:id="" action="ppaction://media"/>
            <a:extLst>
              <a:ext uri="{FF2B5EF4-FFF2-40B4-BE49-F238E27FC236}">
                <a16:creationId xmlns:a16="http://schemas.microsoft.com/office/drawing/2014/main" id="{CF82A0F3-5761-7E1C-2E08-FD1A9E709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805" y="2304789"/>
            <a:ext cx="6144748" cy="3478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025-09-15-10-33-47.jpg">
            <a:extLst>
              <a:ext uri="{FF2B5EF4-FFF2-40B4-BE49-F238E27FC236}">
                <a16:creationId xmlns:a16="http://schemas.microsoft.com/office/drawing/2014/main" id="{E868CD4B-B1EB-ADBC-2BF3-A13C45648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987"/>
            <a:ext cx="8229600" cy="1143000"/>
          </a:xfrm>
        </p:spPr>
        <p:txBody>
          <a:bodyPr>
            <a:normAutofit/>
          </a:bodyPr>
          <a:lstStyle/>
          <a:p>
            <a:r>
              <a:rPr lang="es-UY" sz="3200" dirty="0">
                <a:latin typeface="Arial" panose="020B0604020202020204" pitchFamily="34" charset="0"/>
                <a:cs typeface="Arial" panose="020B0604020202020204" pitchFamily="34" charset="0"/>
              </a:rPr>
              <a:t>Orden y planificación logística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018"/>
            <a:ext cx="5931074" cy="4525963"/>
          </a:xfrm>
        </p:spPr>
        <p:txBody>
          <a:bodyPr>
            <a:normAutofit/>
          </a:bodyPr>
          <a:lstStyle/>
          <a:p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eorganización del espacio físico</a:t>
            </a:r>
          </a:p>
          <a:p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Redistribución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 personal</a:t>
            </a:r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Integración con depósito</a:t>
            </a:r>
          </a:p>
          <a:p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Y" sz="2400" dirty="0">
                <a:latin typeface="Arial" panose="020B0604020202020204" pitchFamily="34" charset="0"/>
                <a:cs typeface="Arial" panose="020B0604020202020204" pitchFamily="34" charset="0"/>
              </a:rPr>
              <a:t>Rediseño del circuito de atención</a:t>
            </a:r>
          </a:p>
          <a:p>
            <a:endParaRPr lang="es-UY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de carga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inicial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diaria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2A2412F-95D4-BE33-86CF-6FBB3ABCA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49066"/>
              </p:ext>
            </p:extLst>
          </p:nvPr>
        </p:nvGraphicFramePr>
        <p:xfrm>
          <a:off x="3217079" y="1032732"/>
          <a:ext cx="6589028" cy="4338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462</Words>
  <Application>Microsoft Office PowerPoint</Application>
  <PresentationFormat>Presentación en pantalla (4:3)</PresentationFormat>
  <Paragraphs>106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Robotización en Farmacia Hospitalaria – AMSJ</vt:lpstr>
      <vt:lpstr>Motivación</vt:lpstr>
      <vt:lpstr>Motivación</vt:lpstr>
      <vt:lpstr>Cambio de paradigma Decisión estratégica innovadora</vt:lpstr>
      <vt:lpstr>ROBOTIZACIÓN</vt:lpstr>
      <vt:lpstr>Compra e instalación</vt:lpstr>
      <vt:lpstr>Integración tecnológica</vt:lpstr>
      <vt:lpstr>Evolución de la Farmacia AMSJ</vt:lpstr>
      <vt:lpstr>Orden y planificación logística</vt:lpstr>
      <vt:lpstr>Orden y planificación logística</vt:lpstr>
      <vt:lpstr>Presentación de PowerPoint</vt:lpstr>
      <vt:lpstr>Mejora en la atención</vt:lpstr>
      <vt:lpstr>Presentación de PowerPoint</vt:lpstr>
      <vt:lpstr>Impacto en sistema de salud</vt:lpstr>
      <vt:lpstr>Desafíos</vt:lpstr>
      <vt:lpstr>Conclusiones</vt:lpstr>
      <vt:lpstr>Presentación de PowerPoint</vt:lpstr>
      <vt:lpstr>Agradecimientos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Raul Varela</cp:lastModifiedBy>
  <cp:revision>3</cp:revision>
  <dcterms:created xsi:type="dcterms:W3CDTF">2013-01-27T09:14:16Z</dcterms:created>
  <dcterms:modified xsi:type="dcterms:W3CDTF">2025-09-24T22:33:22Z</dcterms:modified>
  <cp:category/>
</cp:coreProperties>
</file>